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2" r:id="rId1"/>
  </p:sldMasterIdLst>
  <p:notesMasterIdLst>
    <p:notesMasterId r:id="rId9"/>
  </p:notesMasterIdLst>
  <p:handoutMasterIdLst>
    <p:handoutMasterId r:id="rId10"/>
  </p:handoutMasterIdLst>
  <p:sldIdLst>
    <p:sldId id="256" r:id="rId2"/>
    <p:sldId id="262" r:id="rId3"/>
    <p:sldId id="261" r:id="rId4"/>
    <p:sldId id="257" r:id="rId5"/>
    <p:sldId id="266" r:id="rId6"/>
    <p:sldId id="267" r:id="rId7"/>
    <p:sldId id="265"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87886"/>
  </p:normalViewPr>
  <p:slideViewPr>
    <p:cSldViewPr>
      <p:cViewPr varScale="1">
        <p:scale>
          <a:sx n="97" d="100"/>
          <a:sy n="97" d="100"/>
        </p:scale>
        <p:origin x="976"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F8E497-5AEE-524F-A00C-7BB2F0ED8E7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Arial"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B7E4D0DF-4911-CA46-A2A9-49FFFE691B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atin typeface="Arial" charset="0"/>
                <a:ea typeface="ＭＳ Ｐゴシック" charset="-128"/>
              </a:defRPr>
            </a:lvl1pPr>
          </a:lstStyle>
          <a:p>
            <a:pPr>
              <a:defRPr/>
            </a:pPr>
            <a:fld id="{3B5F786F-BAB8-3347-8035-8512C07F21B5}" type="datetimeFigureOut">
              <a:rPr lang="en-US"/>
              <a:pPr>
                <a:defRPr/>
              </a:pPr>
              <a:t>7/23/19</a:t>
            </a:fld>
            <a:endParaRPr lang="en-US"/>
          </a:p>
        </p:txBody>
      </p:sp>
      <p:sp>
        <p:nvSpPr>
          <p:cNvPr id="4" name="Footer Placeholder 3">
            <a:extLst>
              <a:ext uri="{FF2B5EF4-FFF2-40B4-BE49-F238E27FC236}">
                <a16:creationId xmlns:a16="http://schemas.microsoft.com/office/drawing/2014/main" id="{09720897-03BB-664B-A74F-0C6930CCCFD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atin typeface="Arial" charset="0"/>
                <a:ea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38A88B60-A8B0-324B-A439-12277FB6EAC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defRPr sz="1200">
                <a:latin typeface="Arial" charset="0"/>
                <a:ea typeface="ＭＳ Ｐゴシック" charset="-128"/>
              </a:defRPr>
            </a:lvl1pPr>
          </a:lstStyle>
          <a:p>
            <a:pPr>
              <a:defRPr/>
            </a:pPr>
            <a:fld id="{133C25A9-4CF6-5B45-B4E2-2B83486084E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BBCA133-0E3B-8147-922D-681BC86C3B4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D509DFB1-5355-4C41-9DA2-FFC6C4045262}"/>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108B8A79-E76D-3C46-BCED-AA49E15C392F}" type="datetimeFigureOut">
              <a:rPr lang="en-US" altLang="en-US"/>
              <a:pPr>
                <a:defRPr/>
              </a:pPr>
              <a:t>7/23/19</a:t>
            </a:fld>
            <a:endParaRPr lang="en-US" altLang="en-US"/>
          </a:p>
        </p:txBody>
      </p:sp>
      <p:sp>
        <p:nvSpPr>
          <p:cNvPr id="4" name="Slide Image Placeholder 3">
            <a:extLst>
              <a:ext uri="{FF2B5EF4-FFF2-40B4-BE49-F238E27FC236}">
                <a16:creationId xmlns:a16="http://schemas.microsoft.com/office/drawing/2014/main" id="{7CB5B413-C10B-F246-94AE-9E11B837BE6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68052DE-0B8C-BD44-B965-2FE3222F647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5F86C12-C7E8-7247-91AE-A970907BFD9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6A199A32-1CBB-A540-94BB-2B3DC33B2DD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ECAEE4F6-7169-584D-88FF-43EB9B5F4C0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FE79A435-EBAD-774C-8882-C48B9A42A0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56F651E2-2DA8-1348-BA63-2D44329EFF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16387" name="Slide Number Placeholder 3">
            <a:extLst>
              <a:ext uri="{FF2B5EF4-FFF2-40B4-BE49-F238E27FC236}">
                <a16:creationId xmlns:a16="http://schemas.microsoft.com/office/drawing/2014/main" id="{237E0AEB-2F70-774C-A96E-6602E87FF1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0ACF170-9373-E342-AB93-6F3DE71B1A1C}" type="slidenum">
              <a:rPr lang="en-US" altLang="en-US" smtClean="0"/>
              <a:pPr>
                <a:spcBef>
                  <a:spcPct val="0"/>
                </a:spcBef>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BA543C65-05E1-354F-AF54-FB35FB6880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a:extLst>
              <a:ext uri="{FF2B5EF4-FFF2-40B4-BE49-F238E27FC236}">
                <a16:creationId xmlns:a16="http://schemas.microsoft.com/office/drawing/2014/main" id="{5F68BC2E-A47E-184E-83D4-FBE2115038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18435" name="Slide Number Placeholder 3">
            <a:extLst>
              <a:ext uri="{FF2B5EF4-FFF2-40B4-BE49-F238E27FC236}">
                <a16:creationId xmlns:a16="http://schemas.microsoft.com/office/drawing/2014/main" id="{7E08E099-1CE7-BC48-B50A-93EEEA989B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1DFB8D9-553C-3C4F-8F39-9E198462F6DC}"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1F2AECF9-D064-964D-B2CC-F5FA7D0151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id="{EB542677-7974-E34A-B8B4-9C36688025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20483" name="Slide Number Placeholder 3">
            <a:extLst>
              <a:ext uri="{FF2B5EF4-FFF2-40B4-BE49-F238E27FC236}">
                <a16:creationId xmlns:a16="http://schemas.microsoft.com/office/drawing/2014/main" id="{841D63C4-5528-8643-9562-B856841147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C0921D9-9ABB-9747-B7A6-6AED75935281}" type="slidenum">
              <a:rPr lang="en-US" altLang="en-US" smtClean="0">
                <a:latin typeface="Calibri" panose="020F0502020204030204" pitchFamily="34" charset="0"/>
              </a:rPr>
              <a:pPr/>
              <a:t>3</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B5654FEF-899E-9543-BCB2-5C728310BCE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EC1C4F6F-3ABF-0040-BC79-FDDA57B550D9}"/>
              </a:ext>
            </a:extLst>
          </p:cNvPr>
          <p:cNvSpPr>
            <a:spLocks noGrp="1"/>
          </p:cNvSpPr>
          <p:nvPr>
            <p:ph type="body" idx="1"/>
          </p:nvPr>
        </p:nvSpPr>
        <p:spPr/>
        <p:txBody>
          <a:bodyPr>
            <a:normAutofit/>
          </a:bodyPr>
          <a:lstStyle/>
          <a:p>
            <a:pPr>
              <a:defRPr/>
            </a:pPr>
            <a:endParaRPr lang="en-US" dirty="0"/>
          </a:p>
        </p:txBody>
      </p:sp>
      <p:sp>
        <p:nvSpPr>
          <p:cNvPr id="22531" name="Slide Number Placeholder 3">
            <a:extLst>
              <a:ext uri="{FF2B5EF4-FFF2-40B4-BE49-F238E27FC236}">
                <a16:creationId xmlns:a16="http://schemas.microsoft.com/office/drawing/2014/main" id="{988FE3FA-4FCB-1B40-9ECA-3837BAB1325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A849A5F-98FA-A542-9B30-FE2B9FB85B02}" type="slidenum">
              <a:rPr lang="en-US" altLang="en-US" smtClean="0">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9">
            <a:extLst>
              <a:ext uri="{FF2B5EF4-FFF2-40B4-BE49-F238E27FC236}">
                <a16:creationId xmlns:a16="http://schemas.microsoft.com/office/drawing/2014/main" id="{B54E7D04-C534-A843-856C-E8AB49863139}"/>
              </a:ext>
            </a:extLst>
          </p:cNvPr>
          <p:cNvGrpSpPr>
            <a:grpSpLocks/>
          </p:cNvGrpSpPr>
          <p:nvPr/>
        </p:nvGrpSpPr>
        <p:grpSpPr bwMode="auto">
          <a:xfrm>
            <a:off x="565150" y="744538"/>
            <a:ext cx="8005763" cy="5349875"/>
            <a:chOff x="564643" y="744469"/>
            <a:chExt cx="8005589" cy="5349671"/>
          </a:xfrm>
        </p:grpSpPr>
        <p:sp>
          <p:nvSpPr>
            <p:cNvPr id="5" name="Freeform 6">
              <a:extLst>
                <a:ext uri="{FF2B5EF4-FFF2-40B4-BE49-F238E27FC236}">
                  <a16:creationId xmlns:a16="http://schemas.microsoft.com/office/drawing/2014/main" id="{7B1DC30E-A884-644F-97B6-421BE17F7FA5}"/>
                </a:ext>
              </a:extLst>
            </p:cNvPr>
            <p:cNvSpPr>
              <a:spLocks/>
            </p:cNvSpPr>
            <p:nvPr/>
          </p:nvSpPr>
          <p:spPr bwMode="auto">
            <a:xfrm>
              <a:off x="6113972" y="1685652"/>
              <a:ext cx="2456260" cy="4408488"/>
            </a:xfrm>
            <a:custGeom>
              <a:avLst/>
              <a:gdLst>
                <a:gd name="T0" fmla="*/ 2147483646 w 10000"/>
                <a:gd name="T1" fmla="*/ 0 h 10000"/>
                <a:gd name="T2" fmla="*/ 2147483646 w 10000"/>
                <a:gd name="T3" fmla="*/ 0 h 10000"/>
                <a:gd name="T4" fmla="*/ 2147483646 w 10000"/>
                <a:gd name="T5" fmla="*/ 2147483646 h 10000"/>
                <a:gd name="T6" fmla="*/ 0 w 10000"/>
                <a:gd name="T7" fmla="*/ 2147483646 h 10000"/>
                <a:gd name="T8" fmla="*/ 0 w 10000"/>
                <a:gd name="T9" fmla="*/ 2147483646 h 10000"/>
                <a:gd name="T10" fmla="*/ 2147483646 w 10000"/>
                <a:gd name="T11" fmla="*/ 2147483646 h 10000"/>
                <a:gd name="T12" fmla="*/ 2147483646 w 10000"/>
                <a:gd name="T13" fmla="*/ 0 h 100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sp>
          <p:nvSpPr>
            <p:cNvPr id="6" name="Freeform 6">
              <a:extLst>
                <a:ext uri="{FF2B5EF4-FFF2-40B4-BE49-F238E27FC236}">
                  <a16:creationId xmlns:a16="http://schemas.microsoft.com/office/drawing/2014/main" id="{8A13FF38-78F9-A644-967B-6C0B84F9C2DC}"/>
                </a:ext>
              </a:extLst>
            </p:cNvPr>
            <p:cNvSpPr>
              <a:spLocks/>
            </p:cNvSpPr>
            <p:nvPr/>
          </p:nvSpPr>
          <p:spPr bwMode="auto">
            <a:xfrm flipH="1" flipV="1">
              <a:off x="564643" y="744469"/>
              <a:ext cx="2456505" cy="4408488"/>
            </a:xfrm>
            <a:custGeom>
              <a:avLst/>
              <a:gdLst>
                <a:gd name="T0" fmla="*/ 2147483646 w 10001"/>
                <a:gd name="T1" fmla="*/ 0 h 10000"/>
                <a:gd name="T2" fmla="*/ 2147483646 w 10001"/>
                <a:gd name="T3" fmla="*/ 0 h 10000"/>
                <a:gd name="T4" fmla="*/ 2147483646 w 10001"/>
                <a:gd name="T5" fmla="*/ 2147483646 h 10000"/>
                <a:gd name="T6" fmla="*/ 2147483646 w 10001"/>
                <a:gd name="T7" fmla="*/ 2147483646 h 10000"/>
                <a:gd name="T8" fmla="*/ 2147483646 w 10001"/>
                <a:gd name="T9" fmla="*/ 2147483646 h 10000"/>
                <a:gd name="T10" fmla="*/ 2147483646 w 10001"/>
                <a:gd name="T11" fmla="*/ 2147483646 h 10000"/>
                <a:gd name="T12" fmla="*/ 2147483646 w 10001"/>
                <a:gd name="T13" fmla="*/ 0 h 100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BE2476D8-21FE-514B-982D-D6E62C50DF30}"/>
              </a:ext>
            </a:extLst>
          </p:cNvPr>
          <p:cNvSpPr>
            <a:spLocks noGrp="1"/>
          </p:cNvSpPr>
          <p:nvPr>
            <p:ph type="dt" sz="half" idx="10"/>
          </p:nvPr>
        </p:nvSpPr>
        <p:spPr>
          <a:xfrm>
            <a:off x="565150" y="6453188"/>
            <a:ext cx="1204913" cy="404812"/>
          </a:xfrm>
        </p:spPr>
        <p:txBody>
          <a:bodyPr/>
          <a:lstStyle>
            <a:lvl1pPr>
              <a:defRPr baseline="0">
                <a:solidFill>
                  <a:schemeClr val="tx2"/>
                </a:solidFill>
              </a:defRPr>
            </a:lvl1pPr>
          </a:lstStyle>
          <a:p>
            <a:pPr>
              <a:defRPr/>
            </a:pPr>
            <a:fld id="{C46D6B52-D451-D74B-9540-489A029797EA}" type="datetimeFigureOut">
              <a:rPr lang="en-US" altLang="en-US"/>
              <a:pPr>
                <a:defRPr/>
              </a:pPr>
              <a:t>7/23/19</a:t>
            </a:fld>
            <a:endParaRPr lang="en-US" altLang="en-US"/>
          </a:p>
        </p:txBody>
      </p:sp>
      <p:sp>
        <p:nvSpPr>
          <p:cNvPr id="8" name="Footer Placeholder 4">
            <a:extLst>
              <a:ext uri="{FF2B5EF4-FFF2-40B4-BE49-F238E27FC236}">
                <a16:creationId xmlns:a16="http://schemas.microsoft.com/office/drawing/2014/main" id="{94ED52D4-F4C7-8844-A4CA-3823E7A6343F}"/>
              </a:ext>
            </a:extLst>
          </p:cNvPr>
          <p:cNvSpPr>
            <a:spLocks noGrp="1"/>
          </p:cNvSpPr>
          <p:nvPr>
            <p:ph type="ftr" sz="quarter" idx="11"/>
          </p:nvPr>
        </p:nvSpPr>
        <p:spPr>
          <a:xfrm>
            <a:off x="1938338" y="6453188"/>
            <a:ext cx="5267325" cy="404812"/>
          </a:xfrm>
        </p:spPr>
        <p:txBody>
          <a:bodyPr/>
          <a:lstStyle>
            <a:lvl1pPr algn="ctr">
              <a:defRPr baseline="0">
                <a:solidFill>
                  <a:schemeClr val="tx2"/>
                </a:solidFill>
              </a:defRPr>
            </a:lvl1pPr>
          </a:lstStyle>
          <a:p>
            <a:pPr>
              <a:defRPr/>
            </a:pPr>
            <a:endParaRPr lang="en-US"/>
          </a:p>
        </p:txBody>
      </p:sp>
      <p:sp>
        <p:nvSpPr>
          <p:cNvPr id="9" name="Slide Number Placeholder 5">
            <a:extLst>
              <a:ext uri="{FF2B5EF4-FFF2-40B4-BE49-F238E27FC236}">
                <a16:creationId xmlns:a16="http://schemas.microsoft.com/office/drawing/2014/main" id="{1594C2FE-1045-1B48-8C6B-0DBA4AD04655}"/>
              </a:ext>
            </a:extLst>
          </p:cNvPr>
          <p:cNvSpPr>
            <a:spLocks noGrp="1"/>
          </p:cNvSpPr>
          <p:nvPr>
            <p:ph type="sldNum" sz="quarter" idx="12"/>
          </p:nvPr>
        </p:nvSpPr>
        <p:spPr>
          <a:xfrm>
            <a:off x="7372350" y="6453188"/>
            <a:ext cx="1198563" cy="404812"/>
          </a:xfrm>
        </p:spPr>
        <p:txBody>
          <a:bodyPr/>
          <a:lstStyle>
            <a:lvl1pPr>
              <a:defRPr baseline="0">
                <a:solidFill>
                  <a:schemeClr val="tx2"/>
                </a:solidFill>
              </a:defRPr>
            </a:lvl1pPr>
          </a:lstStyle>
          <a:p>
            <a:pPr>
              <a:defRPr/>
            </a:pPr>
            <a:fld id="{212243B4-2CC4-1141-A0CB-0467B7BAA40C}" type="slidenum">
              <a:rPr lang="en-US" altLang="en-US"/>
              <a:pPr>
                <a:defRPr/>
              </a:pPr>
              <a:t>‹#›</a:t>
            </a:fld>
            <a:endParaRPr lang="en-US" altLang="en-US"/>
          </a:p>
        </p:txBody>
      </p:sp>
    </p:spTree>
    <p:extLst>
      <p:ext uri="{BB962C8B-B14F-4D97-AF65-F5344CB8AC3E}">
        <p14:creationId xmlns:p14="http://schemas.microsoft.com/office/powerpoint/2010/main" val="3508072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F3EBB58-4FC3-E34C-BDDD-584FAEAA86FB}"/>
              </a:ext>
            </a:extLst>
          </p:cNvPr>
          <p:cNvSpPr>
            <a:spLocks noGrp="1"/>
          </p:cNvSpPr>
          <p:nvPr>
            <p:ph type="dt" sz="half" idx="10"/>
          </p:nvPr>
        </p:nvSpPr>
        <p:spPr/>
        <p:txBody>
          <a:bodyPr/>
          <a:lstStyle>
            <a:lvl1pPr>
              <a:defRPr/>
            </a:lvl1pPr>
          </a:lstStyle>
          <a:p>
            <a:pPr>
              <a:defRPr/>
            </a:pPr>
            <a:fld id="{F0EC39EA-A32D-174C-8C59-523E68635489}" type="datetimeFigureOut">
              <a:rPr lang="en-US" altLang="en-US"/>
              <a:pPr>
                <a:defRPr/>
              </a:pPr>
              <a:t>7/23/19</a:t>
            </a:fld>
            <a:endParaRPr lang="en-US" altLang="en-US"/>
          </a:p>
        </p:txBody>
      </p:sp>
      <p:sp>
        <p:nvSpPr>
          <p:cNvPr id="5" name="Footer Placeholder 4">
            <a:extLst>
              <a:ext uri="{FF2B5EF4-FFF2-40B4-BE49-F238E27FC236}">
                <a16:creationId xmlns:a16="http://schemas.microsoft.com/office/drawing/2014/main" id="{0EA4E8F3-DF79-334E-8149-2997F1DF469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B96984A-B9BD-CD4E-BADA-33537FDF849E}"/>
              </a:ext>
            </a:extLst>
          </p:cNvPr>
          <p:cNvSpPr>
            <a:spLocks noGrp="1"/>
          </p:cNvSpPr>
          <p:nvPr>
            <p:ph type="sldNum" sz="quarter" idx="12"/>
          </p:nvPr>
        </p:nvSpPr>
        <p:spPr/>
        <p:txBody>
          <a:bodyPr/>
          <a:lstStyle>
            <a:lvl1pPr>
              <a:defRPr/>
            </a:lvl1pPr>
          </a:lstStyle>
          <a:p>
            <a:pPr>
              <a:defRPr/>
            </a:pPr>
            <a:fld id="{F170268D-F968-0B45-920D-057F58264C1C}" type="slidenum">
              <a:rPr lang="en-US" altLang="en-US"/>
              <a:pPr>
                <a:defRPr/>
              </a:pPr>
              <a:t>‹#›</a:t>
            </a:fld>
            <a:endParaRPr lang="en-US" altLang="en-US"/>
          </a:p>
        </p:txBody>
      </p:sp>
    </p:spTree>
    <p:extLst>
      <p:ext uri="{BB962C8B-B14F-4D97-AF65-F5344CB8AC3E}">
        <p14:creationId xmlns:p14="http://schemas.microsoft.com/office/powerpoint/2010/main" val="266954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59FCF09-B554-8145-95FB-D23516CB1272}"/>
              </a:ext>
            </a:extLst>
          </p:cNvPr>
          <p:cNvSpPr>
            <a:spLocks noGrp="1"/>
          </p:cNvSpPr>
          <p:nvPr>
            <p:ph type="dt" sz="half" idx="10"/>
          </p:nvPr>
        </p:nvSpPr>
        <p:spPr/>
        <p:txBody>
          <a:bodyPr/>
          <a:lstStyle>
            <a:lvl1pPr>
              <a:defRPr/>
            </a:lvl1pPr>
          </a:lstStyle>
          <a:p>
            <a:pPr>
              <a:defRPr/>
            </a:pPr>
            <a:fld id="{979BB31D-D9B2-1A4E-9461-3E3C84621878}" type="datetimeFigureOut">
              <a:rPr lang="en-US" altLang="en-US"/>
              <a:pPr>
                <a:defRPr/>
              </a:pPr>
              <a:t>7/23/19</a:t>
            </a:fld>
            <a:endParaRPr lang="en-US" altLang="en-US"/>
          </a:p>
        </p:txBody>
      </p:sp>
      <p:sp>
        <p:nvSpPr>
          <p:cNvPr id="5" name="Footer Placeholder 4">
            <a:extLst>
              <a:ext uri="{FF2B5EF4-FFF2-40B4-BE49-F238E27FC236}">
                <a16:creationId xmlns:a16="http://schemas.microsoft.com/office/drawing/2014/main" id="{D11C977C-F937-D54C-A516-219EE34E5F0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837EDEC-964F-824D-89B3-231289855538}"/>
              </a:ext>
            </a:extLst>
          </p:cNvPr>
          <p:cNvSpPr>
            <a:spLocks noGrp="1"/>
          </p:cNvSpPr>
          <p:nvPr>
            <p:ph type="sldNum" sz="quarter" idx="12"/>
          </p:nvPr>
        </p:nvSpPr>
        <p:spPr/>
        <p:txBody>
          <a:bodyPr/>
          <a:lstStyle>
            <a:lvl1pPr>
              <a:defRPr/>
            </a:lvl1pPr>
          </a:lstStyle>
          <a:p>
            <a:pPr>
              <a:defRPr/>
            </a:pPr>
            <a:fld id="{93780948-B399-AE4C-A7A2-B64F90D2742F}" type="slidenum">
              <a:rPr lang="en-US" altLang="en-US"/>
              <a:pPr>
                <a:defRPr/>
              </a:pPr>
              <a:t>‹#›</a:t>
            </a:fld>
            <a:endParaRPr lang="en-US" altLang="en-US"/>
          </a:p>
        </p:txBody>
      </p:sp>
    </p:spTree>
    <p:extLst>
      <p:ext uri="{BB962C8B-B14F-4D97-AF65-F5344CB8AC3E}">
        <p14:creationId xmlns:p14="http://schemas.microsoft.com/office/powerpoint/2010/main" val="3257859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B622D82-3C55-CA42-8201-4CEE8D8D9525}"/>
              </a:ext>
            </a:extLst>
          </p:cNvPr>
          <p:cNvSpPr>
            <a:spLocks noGrp="1"/>
          </p:cNvSpPr>
          <p:nvPr>
            <p:ph type="dt" sz="half" idx="10"/>
          </p:nvPr>
        </p:nvSpPr>
        <p:spPr/>
        <p:txBody>
          <a:bodyPr/>
          <a:lstStyle>
            <a:lvl1pPr>
              <a:defRPr/>
            </a:lvl1pPr>
          </a:lstStyle>
          <a:p>
            <a:pPr>
              <a:defRPr/>
            </a:pPr>
            <a:fld id="{15549314-1983-654B-A946-55E31886A47F}" type="datetimeFigureOut">
              <a:rPr lang="en-US" altLang="en-US"/>
              <a:pPr>
                <a:defRPr/>
              </a:pPr>
              <a:t>7/23/19</a:t>
            </a:fld>
            <a:endParaRPr lang="en-US" altLang="en-US"/>
          </a:p>
        </p:txBody>
      </p:sp>
      <p:sp>
        <p:nvSpPr>
          <p:cNvPr id="5" name="Footer Placeholder 4">
            <a:extLst>
              <a:ext uri="{FF2B5EF4-FFF2-40B4-BE49-F238E27FC236}">
                <a16:creationId xmlns:a16="http://schemas.microsoft.com/office/drawing/2014/main" id="{CBF12A75-4BBF-FC47-8C14-6D2B47D894A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BE3D466-27CD-8243-846E-61E6032B4065}"/>
              </a:ext>
            </a:extLst>
          </p:cNvPr>
          <p:cNvSpPr>
            <a:spLocks noGrp="1"/>
          </p:cNvSpPr>
          <p:nvPr>
            <p:ph type="sldNum" sz="quarter" idx="12"/>
          </p:nvPr>
        </p:nvSpPr>
        <p:spPr/>
        <p:txBody>
          <a:bodyPr/>
          <a:lstStyle>
            <a:lvl1pPr>
              <a:defRPr/>
            </a:lvl1pPr>
          </a:lstStyle>
          <a:p>
            <a:pPr>
              <a:defRPr/>
            </a:pPr>
            <a:fld id="{ED881505-D132-A246-9ABB-7A71E40F54C7}" type="slidenum">
              <a:rPr lang="en-US" altLang="en-US"/>
              <a:pPr>
                <a:defRPr/>
              </a:pPr>
              <a:t>‹#›</a:t>
            </a:fld>
            <a:endParaRPr lang="en-US" altLang="en-US"/>
          </a:p>
        </p:txBody>
      </p:sp>
    </p:spTree>
    <p:extLst>
      <p:ext uri="{BB962C8B-B14F-4D97-AF65-F5344CB8AC3E}">
        <p14:creationId xmlns:p14="http://schemas.microsoft.com/office/powerpoint/2010/main" val="1516414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9">
            <a:extLst>
              <a:ext uri="{FF2B5EF4-FFF2-40B4-BE49-F238E27FC236}">
                <a16:creationId xmlns:a16="http://schemas.microsoft.com/office/drawing/2014/main" id="{260EEFEB-8455-F742-82AB-53E76379CEB9}"/>
              </a:ext>
            </a:extLst>
          </p:cNvPr>
          <p:cNvSpPr>
            <a:spLocks/>
          </p:cNvSpPr>
          <p:nvPr/>
        </p:nvSpPr>
        <p:spPr bwMode="auto">
          <a:xfrm>
            <a:off x="6113463" y="1685925"/>
            <a:ext cx="2457450" cy="4408488"/>
          </a:xfrm>
          <a:custGeom>
            <a:avLst/>
            <a:gdLst>
              <a:gd name="T0" fmla="*/ 2147483646 w 4125"/>
              <a:gd name="T1" fmla="*/ 0 h 5554"/>
              <a:gd name="T2" fmla="*/ 2147483646 w 4125"/>
              <a:gd name="T3" fmla="*/ 0 h 5554"/>
              <a:gd name="T4" fmla="*/ 2147483646 w 4125"/>
              <a:gd name="T5" fmla="*/ 2147483646 h 5554"/>
              <a:gd name="T6" fmla="*/ 0 w 4125"/>
              <a:gd name="T7" fmla="*/ 2147483646 h 5554"/>
              <a:gd name="T8" fmla="*/ 0 w 4125"/>
              <a:gd name="T9" fmla="*/ 2147483646 h 5554"/>
              <a:gd name="T10" fmla="*/ 2147483646 w 4125"/>
              <a:gd name="T11" fmla="*/ 2147483646 h 5554"/>
              <a:gd name="T12" fmla="*/ 2147483646 w 4125"/>
              <a:gd name="T13" fmla="*/ 0 h 55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sp>
        <p:nvSpPr>
          <p:cNvPr id="5" name="Freeform 4" title="Crop Mark">
            <a:extLst>
              <a:ext uri="{FF2B5EF4-FFF2-40B4-BE49-F238E27FC236}">
                <a16:creationId xmlns:a16="http://schemas.microsoft.com/office/drawing/2014/main" id="{93527B71-2A87-C54C-A1C6-4A977ED17A06}"/>
              </a:ext>
            </a:extLst>
          </p:cNvPr>
          <p:cNvSpPr/>
          <p:nvPr/>
        </p:nvSpPr>
        <p:spPr bwMode="auto">
          <a:xfrm>
            <a:off x="6113463" y="1685925"/>
            <a:ext cx="245745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4138E26C-1F3B-C744-9E0F-BBDD8C65B8F7}"/>
              </a:ext>
            </a:extLst>
          </p:cNvPr>
          <p:cNvSpPr>
            <a:spLocks noGrp="1"/>
          </p:cNvSpPr>
          <p:nvPr>
            <p:ph type="dt" sz="half" idx="10"/>
          </p:nvPr>
        </p:nvSpPr>
        <p:spPr>
          <a:xfrm>
            <a:off x="554038" y="6453188"/>
            <a:ext cx="1217612" cy="404812"/>
          </a:xfrm>
        </p:spPr>
        <p:txBody>
          <a:bodyPr/>
          <a:lstStyle>
            <a:lvl1pPr>
              <a:defRPr>
                <a:solidFill>
                  <a:schemeClr val="tx2"/>
                </a:solidFill>
              </a:defRPr>
            </a:lvl1pPr>
          </a:lstStyle>
          <a:p>
            <a:pPr>
              <a:defRPr/>
            </a:pPr>
            <a:fld id="{A1BC4C9F-9EDE-2844-8EBB-A0B2075CFD12}" type="datetimeFigureOut">
              <a:rPr lang="en-US" altLang="en-US"/>
              <a:pPr>
                <a:defRPr/>
              </a:pPr>
              <a:t>7/23/19</a:t>
            </a:fld>
            <a:endParaRPr lang="en-US" altLang="en-US"/>
          </a:p>
        </p:txBody>
      </p:sp>
      <p:sp>
        <p:nvSpPr>
          <p:cNvPr id="7" name="Footer Placeholder 4">
            <a:extLst>
              <a:ext uri="{FF2B5EF4-FFF2-40B4-BE49-F238E27FC236}">
                <a16:creationId xmlns:a16="http://schemas.microsoft.com/office/drawing/2014/main" id="{74B6DE81-D5CF-5B40-A091-38B86B2D61BF}"/>
              </a:ext>
            </a:extLst>
          </p:cNvPr>
          <p:cNvSpPr>
            <a:spLocks noGrp="1"/>
          </p:cNvSpPr>
          <p:nvPr>
            <p:ph type="ftr" sz="quarter" idx="11"/>
          </p:nvPr>
        </p:nvSpPr>
        <p:spPr>
          <a:xfrm>
            <a:off x="1938338" y="6453188"/>
            <a:ext cx="5267325" cy="404812"/>
          </a:xfrm>
        </p:spPr>
        <p:txBody>
          <a:bodyPr/>
          <a:lstStyle>
            <a:lvl1pPr algn="ctr">
              <a:defRPr>
                <a:solidFill>
                  <a:schemeClr val="tx2"/>
                </a:solidFill>
              </a:defRPr>
            </a:lvl1pPr>
          </a:lstStyle>
          <a:p>
            <a:pPr>
              <a:defRPr/>
            </a:pPr>
            <a:endParaRPr lang="en-US"/>
          </a:p>
        </p:txBody>
      </p:sp>
      <p:sp>
        <p:nvSpPr>
          <p:cNvPr id="8" name="Slide Number Placeholder 5">
            <a:extLst>
              <a:ext uri="{FF2B5EF4-FFF2-40B4-BE49-F238E27FC236}">
                <a16:creationId xmlns:a16="http://schemas.microsoft.com/office/drawing/2014/main" id="{AC6D7F55-7043-E747-938E-8F9E372999B8}"/>
              </a:ext>
            </a:extLst>
          </p:cNvPr>
          <p:cNvSpPr>
            <a:spLocks noGrp="1"/>
          </p:cNvSpPr>
          <p:nvPr>
            <p:ph type="sldNum" sz="quarter" idx="12"/>
          </p:nvPr>
        </p:nvSpPr>
        <p:spPr>
          <a:xfrm>
            <a:off x="7372350" y="6453188"/>
            <a:ext cx="1198563" cy="404812"/>
          </a:xfrm>
        </p:spPr>
        <p:txBody>
          <a:bodyPr/>
          <a:lstStyle>
            <a:lvl1pPr>
              <a:defRPr>
                <a:solidFill>
                  <a:schemeClr val="tx2"/>
                </a:solidFill>
              </a:defRPr>
            </a:lvl1pPr>
          </a:lstStyle>
          <a:p>
            <a:pPr>
              <a:defRPr/>
            </a:pPr>
            <a:fld id="{DFAB827E-F8F6-A143-B586-D892AE256C9D}" type="slidenum">
              <a:rPr lang="en-US" altLang="en-US"/>
              <a:pPr>
                <a:defRPr/>
              </a:pPr>
              <a:t>‹#›</a:t>
            </a:fld>
            <a:endParaRPr lang="en-US" altLang="en-US"/>
          </a:p>
        </p:txBody>
      </p:sp>
    </p:spTree>
    <p:extLst>
      <p:ext uri="{BB962C8B-B14F-4D97-AF65-F5344CB8AC3E}">
        <p14:creationId xmlns:p14="http://schemas.microsoft.com/office/powerpoint/2010/main" val="10333840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8F43C87D-202D-A444-B578-715F6C7474F4}"/>
              </a:ext>
            </a:extLst>
          </p:cNvPr>
          <p:cNvSpPr>
            <a:spLocks noGrp="1"/>
          </p:cNvSpPr>
          <p:nvPr>
            <p:ph type="dt" sz="half" idx="10"/>
          </p:nvPr>
        </p:nvSpPr>
        <p:spPr/>
        <p:txBody>
          <a:bodyPr/>
          <a:lstStyle>
            <a:lvl1pPr>
              <a:defRPr/>
            </a:lvl1pPr>
          </a:lstStyle>
          <a:p>
            <a:pPr>
              <a:defRPr/>
            </a:pPr>
            <a:fld id="{1FAE4AE3-A9E5-2B4A-9104-1BC1D4EC20B2}" type="datetimeFigureOut">
              <a:rPr lang="en-US" altLang="en-US"/>
              <a:pPr>
                <a:defRPr/>
              </a:pPr>
              <a:t>7/23/19</a:t>
            </a:fld>
            <a:endParaRPr lang="en-US" altLang="en-US"/>
          </a:p>
        </p:txBody>
      </p:sp>
      <p:sp>
        <p:nvSpPr>
          <p:cNvPr id="6" name="Footer Placeholder 4">
            <a:extLst>
              <a:ext uri="{FF2B5EF4-FFF2-40B4-BE49-F238E27FC236}">
                <a16:creationId xmlns:a16="http://schemas.microsoft.com/office/drawing/2014/main" id="{BD9247C4-F7CE-6642-B8D3-86C9CDF10E3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7FA55A1-101E-0746-9A0F-FAD9D684FFFC}"/>
              </a:ext>
            </a:extLst>
          </p:cNvPr>
          <p:cNvSpPr>
            <a:spLocks noGrp="1"/>
          </p:cNvSpPr>
          <p:nvPr>
            <p:ph type="sldNum" sz="quarter" idx="12"/>
          </p:nvPr>
        </p:nvSpPr>
        <p:spPr/>
        <p:txBody>
          <a:bodyPr/>
          <a:lstStyle>
            <a:lvl1pPr>
              <a:defRPr/>
            </a:lvl1pPr>
          </a:lstStyle>
          <a:p>
            <a:pPr>
              <a:defRPr/>
            </a:pPr>
            <a:fld id="{A7DA4976-7A60-094B-869A-9221516ED3CF}" type="slidenum">
              <a:rPr lang="en-US" altLang="en-US"/>
              <a:pPr>
                <a:defRPr/>
              </a:pPr>
              <a:t>‹#›</a:t>
            </a:fld>
            <a:endParaRPr lang="en-US" altLang="en-US"/>
          </a:p>
        </p:txBody>
      </p:sp>
    </p:spTree>
    <p:extLst>
      <p:ext uri="{BB962C8B-B14F-4D97-AF65-F5344CB8AC3E}">
        <p14:creationId xmlns:p14="http://schemas.microsoft.com/office/powerpoint/2010/main" val="3826961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BE2CBDA5-5D1A-DB4D-8940-8073270FCB11}"/>
              </a:ext>
            </a:extLst>
          </p:cNvPr>
          <p:cNvSpPr>
            <a:spLocks noGrp="1"/>
          </p:cNvSpPr>
          <p:nvPr>
            <p:ph type="dt" sz="half" idx="10"/>
          </p:nvPr>
        </p:nvSpPr>
        <p:spPr/>
        <p:txBody>
          <a:bodyPr/>
          <a:lstStyle>
            <a:lvl1pPr>
              <a:defRPr/>
            </a:lvl1pPr>
          </a:lstStyle>
          <a:p>
            <a:pPr>
              <a:defRPr/>
            </a:pPr>
            <a:fld id="{E90ACF4F-6F29-5946-9110-EEF7D8ACD9E1}" type="datetimeFigureOut">
              <a:rPr lang="en-US" altLang="en-US"/>
              <a:pPr>
                <a:defRPr/>
              </a:pPr>
              <a:t>7/23/19</a:t>
            </a:fld>
            <a:endParaRPr lang="en-US" altLang="en-US"/>
          </a:p>
        </p:txBody>
      </p:sp>
      <p:sp>
        <p:nvSpPr>
          <p:cNvPr id="8" name="Footer Placeholder 4">
            <a:extLst>
              <a:ext uri="{FF2B5EF4-FFF2-40B4-BE49-F238E27FC236}">
                <a16:creationId xmlns:a16="http://schemas.microsoft.com/office/drawing/2014/main" id="{05BA9623-48C6-4F4F-909D-EDB7B7FB9A0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B7DAEAB-95B8-2043-9AC6-B85BD781703A}"/>
              </a:ext>
            </a:extLst>
          </p:cNvPr>
          <p:cNvSpPr>
            <a:spLocks noGrp="1"/>
          </p:cNvSpPr>
          <p:nvPr>
            <p:ph type="sldNum" sz="quarter" idx="12"/>
          </p:nvPr>
        </p:nvSpPr>
        <p:spPr/>
        <p:txBody>
          <a:bodyPr/>
          <a:lstStyle>
            <a:lvl1pPr>
              <a:defRPr/>
            </a:lvl1pPr>
          </a:lstStyle>
          <a:p>
            <a:pPr>
              <a:defRPr/>
            </a:pPr>
            <a:fld id="{DEE50B4B-22AB-6F45-B1FD-35C0C55F1D7E}" type="slidenum">
              <a:rPr lang="en-US" altLang="en-US"/>
              <a:pPr>
                <a:defRPr/>
              </a:pPr>
              <a:t>‹#›</a:t>
            </a:fld>
            <a:endParaRPr lang="en-US" altLang="en-US"/>
          </a:p>
        </p:txBody>
      </p:sp>
    </p:spTree>
    <p:extLst>
      <p:ext uri="{BB962C8B-B14F-4D97-AF65-F5344CB8AC3E}">
        <p14:creationId xmlns:p14="http://schemas.microsoft.com/office/powerpoint/2010/main" val="3821684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24355A2A-CDFC-E347-B44F-8B20FEBF17C2}"/>
              </a:ext>
            </a:extLst>
          </p:cNvPr>
          <p:cNvSpPr>
            <a:spLocks noGrp="1"/>
          </p:cNvSpPr>
          <p:nvPr>
            <p:ph type="dt" sz="half" idx="10"/>
          </p:nvPr>
        </p:nvSpPr>
        <p:spPr/>
        <p:txBody>
          <a:bodyPr/>
          <a:lstStyle>
            <a:lvl1pPr>
              <a:defRPr/>
            </a:lvl1pPr>
          </a:lstStyle>
          <a:p>
            <a:pPr>
              <a:defRPr/>
            </a:pPr>
            <a:fld id="{D357B083-5D54-9C43-AC8D-34ACDA8D133E}" type="datetimeFigureOut">
              <a:rPr lang="en-US" altLang="en-US"/>
              <a:pPr>
                <a:defRPr/>
              </a:pPr>
              <a:t>7/23/19</a:t>
            </a:fld>
            <a:endParaRPr lang="en-US" altLang="en-US"/>
          </a:p>
        </p:txBody>
      </p:sp>
      <p:sp>
        <p:nvSpPr>
          <p:cNvPr id="4" name="Footer Placeholder 4">
            <a:extLst>
              <a:ext uri="{FF2B5EF4-FFF2-40B4-BE49-F238E27FC236}">
                <a16:creationId xmlns:a16="http://schemas.microsoft.com/office/drawing/2014/main" id="{B8F2FFEB-C56D-784C-BD5B-1DF2C5C6A5E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9C3FA65-9A76-B546-9FBB-49AF0AB9F08C}"/>
              </a:ext>
            </a:extLst>
          </p:cNvPr>
          <p:cNvSpPr>
            <a:spLocks noGrp="1"/>
          </p:cNvSpPr>
          <p:nvPr>
            <p:ph type="sldNum" sz="quarter" idx="12"/>
          </p:nvPr>
        </p:nvSpPr>
        <p:spPr/>
        <p:txBody>
          <a:bodyPr/>
          <a:lstStyle>
            <a:lvl1pPr>
              <a:defRPr/>
            </a:lvl1pPr>
          </a:lstStyle>
          <a:p>
            <a:pPr>
              <a:defRPr/>
            </a:pPr>
            <a:fld id="{E276B504-AA8E-C644-9FD2-4F2059EE8106}" type="slidenum">
              <a:rPr lang="en-US" altLang="en-US"/>
              <a:pPr>
                <a:defRPr/>
              </a:pPr>
              <a:t>‹#›</a:t>
            </a:fld>
            <a:endParaRPr lang="en-US" altLang="en-US"/>
          </a:p>
        </p:txBody>
      </p:sp>
    </p:spTree>
    <p:extLst>
      <p:ext uri="{BB962C8B-B14F-4D97-AF65-F5344CB8AC3E}">
        <p14:creationId xmlns:p14="http://schemas.microsoft.com/office/powerpoint/2010/main" val="107055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2ACAF13-BFAB-8D44-B71F-792E7F823916}"/>
              </a:ext>
            </a:extLst>
          </p:cNvPr>
          <p:cNvSpPr>
            <a:spLocks noGrp="1"/>
          </p:cNvSpPr>
          <p:nvPr>
            <p:ph type="dt" sz="half" idx="10"/>
          </p:nvPr>
        </p:nvSpPr>
        <p:spPr/>
        <p:txBody>
          <a:bodyPr/>
          <a:lstStyle>
            <a:lvl1pPr>
              <a:defRPr/>
            </a:lvl1pPr>
          </a:lstStyle>
          <a:p>
            <a:pPr>
              <a:defRPr/>
            </a:pPr>
            <a:fld id="{91BBC770-937E-CE4A-8A2E-DC606EB2FB64}" type="datetimeFigureOut">
              <a:rPr lang="en-US" altLang="en-US"/>
              <a:pPr>
                <a:defRPr/>
              </a:pPr>
              <a:t>7/23/19</a:t>
            </a:fld>
            <a:endParaRPr lang="en-US" altLang="en-US"/>
          </a:p>
        </p:txBody>
      </p:sp>
      <p:sp>
        <p:nvSpPr>
          <p:cNvPr id="3" name="Footer Placeholder 4">
            <a:extLst>
              <a:ext uri="{FF2B5EF4-FFF2-40B4-BE49-F238E27FC236}">
                <a16:creationId xmlns:a16="http://schemas.microsoft.com/office/drawing/2014/main" id="{F9137D45-2E20-5B4B-8C42-D73B3C1319E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C6F8705-9E59-804C-8530-22654166DCF4}"/>
              </a:ext>
            </a:extLst>
          </p:cNvPr>
          <p:cNvSpPr>
            <a:spLocks noGrp="1"/>
          </p:cNvSpPr>
          <p:nvPr>
            <p:ph type="sldNum" sz="quarter" idx="12"/>
          </p:nvPr>
        </p:nvSpPr>
        <p:spPr/>
        <p:txBody>
          <a:bodyPr/>
          <a:lstStyle>
            <a:lvl1pPr>
              <a:defRPr/>
            </a:lvl1pPr>
          </a:lstStyle>
          <a:p>
            <a:pPr>
              <a:defRPr/>
            </a:pPr>
            <a:fld id="{379E8C30-A878-8441-907A-1402CB10323D}" type="slidenum">
              <a:rPr lang="en-US" altLang="en-US"/>
              <a:pPr>
                <a:defRPr/>
              </a:pPr>
              <a:t>‹#›</a:t>
            </a:fld>
            <a:endParaRPr lang="en-US" altLang="en-US"/>
          </a:p>
        </p:txBody>
      </p:sp>
    </p:spTree>
    <p:extLst>
      <p:ext uri="{BB962C8B-B14F-4D97-AF65-F5344CB8AC3E}">
        <p14:creationId xmlns:p14="http://schemas.microsoft.com/office/powerpoint/2010/main" val="2204513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title="Background Shape">
            <a:extLst>
              <a:ext uri="{FF2B5EF4-FFF2-40B4-BE49-F238E27FC236}">
                <a16:creationId xmlns:a16="http://schemas.microsoft.com/office/drawing/2014/main" id="{92508577-A7CC-D44D-B619-68191AA382E5}"/>
              </a:ext>
            </a:extLst>
          </p:cNvPr>
          <p:cNvSpPr/>
          <p:nvPr/>
        </p:nvSpPr>
        <p:spPr>
          <a:xfrm>
            <a:off x="0" y="0"/>
            <a:ext cx="39782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BE05D0F7-7FFB-A64E-AD14-E76D0CBBF5AA}"/>
              </a:ext>
            </a:extLst>
          </p:cNvPr>
          <p:cNvSpPr/>
          <p:nvPr/>
        </p:nvSpPr>
        <p:spPr>
          <a:xfrm>
            <a:off x="3978275" y="0"/>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title="Divider Bar">
            <a:extLst>
              <a:ext uri="{FF2B5EF4-FFF2-40B4-BE49-F238E27FC236}">
                <a16:creationId xmlns:a16="http://schemas.microsoft.com/office/drawing/2014/main" id="{06A8F220-5A3A-C642-83D1-BF2BDBBB39E2}"/>
              </a:ext>
            </a:extLst>
          </p:cNvPr>
          <p:cNvSpPr/>
          <p:nvPr/>
        </p:nvSpPr>
        <p:spPr>
          <a:xfrm>
            <a:off x="3978275" y="0"/>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Date Placeholder 4">
            <a:extLst>
              <a:ext uri="{FF2B5EF4-FFF2-40B4-BE49-F238E27FC236}">
                <a16:creationId xmlns:a16="http://schemas.microsoft.com/office/drawing/2014/main" id="{2426066E-0444-6547-9125-ADF35A39F636}"/>
              </a:ext>
            </a:extLst>
          </p:cNvPr>
          <p:cNvSpPr>
            <a:spLocks noGrp="1"/>
          </p:cNvSpPr>
          <p:nvPr>
            <p:ph type="dt" sz="half" idx="10"/>
          </p:nvPr>
        </p:nvSpPr>
        <p:spPr>
          <a:xfrm>
            <a:off x="542925" y="6453188"/>
            <a:ext cx="903288" cy="404812"/>
          </a:xfrm>
        </p:spPr>
        <p:txBody>
          <a:bodyPr/>
          <a:lstStyle>
            <a:lvl1pPr>
              <a:defRPr>
                <a:solidFill>
                  <a:schemeClr val="tx2"/>
                </a:solidFill>
              </a:defRPr>
            </a:lvl1pPr>
          </a:lstStyle>
          <a:p>
            <a:pPr>
              <a:defRPr/>
            </a:pPr>
            <a:fld id="{AD2B6AD7-100C-9F4D-99B1-EDB2A7BB347C}" type="datetimeFigureOut">
              <a:rPr lang="en-US" altLang="en-US"/>
              <a:pPr>
                <a:defRPr/>
              </a:pPr>
              <a:t>7/23/19</a:t>
            </a:fld>
            <a:endParaRPr lang="en-US" altLang="en-US"/>
          </a:p>
        </p:txBody>
      </p:sp>
      <p:sp>
        <p:nvSpPr>
          <p:cNvPr id="9" name="Footer Placeholder 5">
            <a:extLst>
              <a:ext uri="{FF2B5EF4-FFF2-40B4-BE49-F238E27FC236}">
                <a16:creationId xmlns:a16="http://schemas.microsoft.com/office/drawing/2014/main" id="{7B23A130-627B-D14F-8993-3BEB62186924}"/>
              </a:ext>
            </a:extLst>
          </p:cNvPr>
          <p:cNvSpPr>
            <a:spLocks noGrp="1"/>
          </p:cNvSpPr>
          <p:nvPr>
            <p:ph type="ftr" sz="quarter" idx="11"/>
          </p:nvPr>
        </p:nvSpPr>
        <p:spPr>
          <a:xfrm>
            <a:off x="1654175" y="6453188"/>
            <a:ext cx="1781175" cy="404812"/>
          </a:xfrm>
        </p:spPr>
        <p:txBody>
          <a:bodyPr/>
          <a:lstStyle>
            <a:lvl1pPr>
              <a:defRPr>
                <a:solidFill>
                  <a:schemeClr val="tx2"/>
                </a:solidFill>
              </a:defRPr>
            </a:lvl1pPr>
          </a:lstStyle>
          <a:p>
            <a:pPr>
              <a:defRPr/>
            </a:pPr>
            <a:endParaRPr lang="en-US"/>
          </a:p>
        </p:txBody>
      </p:sp>
      <p:sp>
        <p:nvSpPr>
          <p:cNvPr id="10" name="Slide Number Placeholder 6">
            <a:extLst>
              <a:ext uri="{FF2B5EF4-FFF2-40B4-BE49-F238E27FC236}">
                <a16:creationId xmlns:a16="http://schemas.microsoft.com/office/drawing/2014/main" id="{438051F4-3A9F-B548-9D52-779710C8C389}"/>
              </a:ext>
            </a:extLst>
          </p:cNvPr>
          <p:cNvSpPr>
            <a:spLocks noGrp="1"/>
          </p:cNvSpPr>
          <p:nvPr>
            <p:ph type="sldNum" sz="quarter" idx="12"/>
          </p:nvPr>
        </p:nvSpPr>
        <p:spPr>
          <a:xfrm>
            <a:off x="7412038" y="6453188"/>
            <a:ext cx="1196975" cy="404812"/>
          </a:xfrm>
        </p:spPr>
        <p:txBody>
          <a:bodyPr/>
          <a:lstStyle>
            <a:lvl1pPr>
              <a:defRPr>
                <a:solidFill>
                  <a:schemeClr val="tx2"/>
                </a:solidFill>
              </a:defRPr>
            </a:lvl1pPr>
          </a:lstStyle>
          <a:p>
            <a:pPr>
              <a:defRPr/>
            </a:pPr>
            <a:fld id="{15153B29-3A2B-F441-93C1-92BC000018CD}" type="slidenum">
              <a:rPr lang="en-US" altLang="en-US"/>
              <a:pPr>
                <a:defRPr/>
              </a:pPr>
              <a:t>‹#›</a:t>
            </a:fld>
            <a:endParaRPr lang="en-US" altLang="en-US"/>
          </a:p>
        </p:txBody>
      </p:sp>
    </p:spTree>
    <p:extLst>
      <p:ext uri="{BB962C8B-B14F-4D97-AF65-F5344CB8AC3E}">
        <p14:creationId xmlns:p14="http://schemas.microsoft.com/office/powerpoint/2010/main" val="3569411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title="Background Shape">
            <a:extLst>
              <a:ext uri="{FF2B5EF4-FFF2-40B4-BE49-F238E27FC236}">
                <a16:creationId xmlns:a16="http://schemas.microsoft.com/office/drawing/2014/main" id="{736D512D-E03E-FE48-A33C-0F46465DEEFB}"/>
              </a:ext>
            </a:extLst>
          </p:cNvPr>
          <p:cNvSpPr/>
          <p:nvPr/>
        </p:nvSpPr>
        <p:spPr>
          <a:xfrm>
            <a:off x="0" y="0"/>
            <a:ext cx="39782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C3B8F5D4-634B-384F-93A3-F4663E8F0C02}"/>
              </a:ext>
            </a:extLst>
          </p:cNvPr>
          <p:cNvSpPr/>
          <p:nvPr/>
        </p:nvSpPr>
        <p:spPr>
          <a:xfrm>
            <a:off x="3978275" y="0"/>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title="Divider Bar">
            <a:extLst>
              <a:ext uri="{FF2B5EF4-FFF2-40B4-BE49-F238E27FC236}">
                <a16:creationId xmlns:a16="http://schemas.microsoft.com/office/drawing/2014/main" id="{F79433A7-674F-8A4C-9FFB-38D8B9CB6764}"/>
              </a:ext>
            </a:extLst>
          </p:cNvPr>
          <p:cNvSpPr/>
          <p:nvPr/>
        </p:nvSpPr>
        <p:spPr>
          <a:xfrm>
            <a:off x="3978275" y="0"/>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rtlCol="0">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Date Placeholder 4">
            <a:extLst>
              <a:ext uri="{FF2B5EF4-FFF2-40B4-BE49-F238E27FC236}">
                <a16:creationId xmlns:a16="http://schemas.microsoft.com/office/drawing/2014/main" id="{0869D21E-64D4-504C-B41E-0C177C27B8BC}"/>
              </a:ext>
            </a:extLst>
          </p:cNvPr>
          <p:cNvSpPr>
            <a:spLocks noGrp="1"/>
          </p:cNvSpPr>
          <p:nvPr>
            <p:ph type="dt" sz="half" idx="10"/>
          </p:nvPr>
        </p:nvSpPr>
        <p:spPr>
          <a:xfrm>
            <a:off x="542925" y="6453188"/>
            <a:ext cx="903288" cy="404812"/>
          </a:xfrm>
        </p:spPr>
        <p:txBody>
          <a:bodyPr/>
          <a:lstStyle>
            <a:lvl1pPr>
              <a:defRPr>
                <a:solidFill>
                  <a:schemeClr val="tx2"/>
                </a:solidFill>
              </a:defRPr>
            </a:lvl1pPr>
          </a:lstStyle>
          <a:p>
            <a:pPr>
              <a:defRPr/>
            </a:pPr>
            <a:fld id="{D41E98B4-5CB4-FA41-9B6C-77BFAE280617}" type="datetimeFigureOut">
              <a:rPr lang="en-US" altLang="en-US"/>
              <a:pPr>
                <a:defRPr/>
              </a:pPr>
              <a:t>7/23/19</a:t>
            </a:fld>
            <a:endParaRPr lang="en-US" altLang="en-US"/>
          </a:p>
        </p:txBody>
      </p:sp>
      <p:sp>
        <p:nvSpPr>
          <p:cNvPr id="9" name="Footer Placeholder 5">
            <a:extLst>
              <a:ext uri="{FF2B5EF4-FFF2-40B4-BE49-F238E27FC236}">
                <a16:creationId xmlns:a16="http://schemas.microsoft.com/office/drawing/2014/main" id="{6092ACB8-1B43-3240-A554-AEC9AF741A65}"/>
              </a:ext>
            </a:extLst>
          </p:cNvPr>
          <p:cNvSpPr>
            <a:spLocks noGrp="1"/>
          </p:cNvSpPr>
          <p:nvPr>
            <p:ph type="ftr" sz="quarter" idx="11"/>
          </p:nvPr>
        </p:nvSpPr>
        <p:spPr>
          <a:xfrm>
            <a:off x="1654175" y="6453188"/>
            <a:ext cx="1781175" cy="404812"/>
          </a:xfrm>
        </p:spPr>
        <p:txBody>
          <a:bodyPr/>
          <a:lstStyle>
            <a:lvl1pPr>
              <a:defRPr>
                <a:solidFill>
                  <a:schemeClr val="tx2"/>
                </a:solidFill>
              </a:defRPr>
            </a:lvl1pPr>
          </a:lstStyle>
          <a:p>
            <a:pPr>
              <a:defRPr/>
            </a:pPr>
            <a:endParaRPr lang="en-US"/>
          </a:p>
        </p:txBody>
      </p:sp>
      <p:sp>
        <p:nvSpPr>
          <p:cNvPr id="10" name="Slide Number Placeholder 6">
            <a:extLst>
              <a:ext uri="{FF2B5EF4-FFF2-40B4-BE49-F238E27FC236}">
                <a16:creationId xmlns:a16="http://schemas.microsoft.com/office/drawing/2014/main" id="{9B2B625D-99F8-5C4D-8DCF-8C8EB4E9C012}"/>
              </a:ext>
            </a:extLst>
          </p:cNvPr>
          <p:cNvSpPr>
            <a:spLocks noGrp="1"/>
          </p:cNvSpPr>
          <p:nvPr>
            <p:ph type="sldNum" sz="quarter" idx="12"/>
          </p:nvPr>
        </p:nvSpPr>
        <p:spPr>
          <a:xfrm>
            <a:off x="7412038" y="6453188"/>
            <a:ext cx="1196975" cy="404812"/>
          </a:xfrm>
        </p:spPr>
        <p:txBody>
          <a:bodyPr/>
          <a:lstStyle>
            <a:lvl1pPr>
              <a:defRPr>
                <a:solidFill>
                  <a:schemeClr val="tx2"/>
                </a:solidFill>
              </a:defRPr>
            </a:lvl1pPr>
          </a:lstStyle>
          <a:p>
            <a:pPr>
              <a:defRPr/>
            </a:pPr>
            <a:fld id="{009AF486-C917-B547-8FE0-A00196202AE0}" type="slidenum">
              <a:rPr lang="en-US" altLang="en-US"/>
              <a:pPr>
                <a:defRPr/>
              </a:pPr>
              <a:t>‹#›</a:t>
            </a:fld>
            <a:endParaRPr lang="en-US" altLang="en-US"/>
          </a:p>
        </p:txBody>
      </p:sp>
    </p:spTree>
    <p:extLst>
      <p:ext uri="{BB962C8B-B14F-4D97-AF65-F5344CB8AC3E}">
        <p14:creationId xmlns:p14="http://schemas.microsoft.com/office/powerpoint/2010/main" val="184614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6FED4FB-28DA-684D-9AC5-C36481FDA30F}"/>
              </a:ext>
            </a:extLst>
          </p:cNvPr>
          <p:cNvSpPr>
            <a:spLocks noGrp="1"/>
          </p:cNvSpPr>
          <p:nvPr>
            <p:ph type="title"/>
          </p:nvPr>
        </p:nvSpPr>
        <p:spPr bwMode="auto">
          <a:xfrm>
            <a:off x="1028700" y="685800"/>
            <a:ext cx="72009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E007873-04BA-5E44-9DBE-241F02919739}"/>
              </a:ext>
            </a:extLst>
          </p:cNvPr>
          <p:cNvSpPr>
            <a:spLocks noGrp="1"/>
          </p:cNvSpPr>
          <p:nvPr>
            <p:ph type="body" idx="1"/>
          </p:nvPr>
        </p:nvSpPr>
        <p:spPr bwMode="auto">
          <a:xfrm>
            <a:off x="1028700" y="2286000"/>
            <a:ext cx="72009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13D0E9A-3557-2641-9CA1-798B6081B9AF}"/>
              </a:ext>
            </a:extLst>
          </p:cNvPr>
          <p:cNvSpPr>
            <a:spLocks noGrp="1"/>
          </p:cNvSpPr>
          <p:nvPr>
            <p:ph type="dt" sz="half" idx="2"/>
          </p:nvPr>
        </p:nvSpPr>
        <p:spPr>
          <a:xfrm>
            <a:off x="1042988" y="6453188"/>
            <a:ext cx="903287" cy="404812"/>
          </a:xfrm>
          <a:prstGeom prst="rect">
            <a:avLst/>
          </a:prstGeom>
        </p:spPr>
        <p:txBody>
          <a:bodyPr vert="horz" lIns="91440" tIns="45720" rIns="91440" bIns="45720" rtlCol="0" anchor="ctr"/>
          <a:lstStyle>
            <a:lvl1pPr algn="l" eaLnBrk="1" hangingPunct="1">
              <a:defRPr sz="1000" baseline="0">
                <a:solidFill>
                  <a:schemeClr val="tx2"/>
                </a:solidFill>
                <a:latin typeface="Arial" charset="0"/>
                <a:ea typeface="ＭＳ Ｐゴシック" charset="-128"/>
              </a:defRPr>
            </a:lvl1pPr>
          </a:lstStyle>
          <a:p>
            <a:pPr>
              <a:defRPr/>
            </a:pPr>
            <a:fld id="{B319F773-BD33-5049-9C3F-2C065878FCC6}" type="datetimeFigureOut">
              <a:rPr lang="en-US" altLang="en-US"/>
              <a:pPr>
                <a:defRPr/>
              </a:pPr>
              <a:t>7/23/19</a:t>
            </a:fld>
            <a:endParaRPr lang="en-US" altLang="en-US"/>
          </a:p>
        </p:txBody>
      </p:sp>
      <p:sp>
        <p:nvSpPr>
          <p:cNvPr id="5" name="Footer Placeholder 4">
            <a:extLst>
              <a:ext uri="{FF2B5EF4-FFF2-40B4-BE49-F238E27FC236}">
                <a16:creationId xmlns:a16="http://schemas.microsoft.com/office/drawing/2014/main" id="{F3CA57AA-7B3A-C042-B1EC-E71A65AB32A0}"/>
              </a:ext>
            </a:extLst>
          </p:cNvPr>
          <p:cNvSpPr>
            <a:spLocks noGrp="1"/>
          </p:cNvSpPr>
          <p:nvPr>
            <p:ph type="ftr" sz="quarter" idx="3"/>
          </p:nvPr>
        </p:nvSpPr>
        <p:spPr>
          <a:xfrm>
            <a:off x="2170113" y="6453188"/>
            <a:ext cx="4710112" cy="404812"/>
          </a:xfrm>
          <a:prstGeom prst="rect">
            <a:avLst/>
          </a:prstGeom>
        </p:spPr>
        <p:txBody>
          <a:bodyPr vert="horz" lIns="91440" tIns="45720" rIns="91440" bIns="45720" rtlCol="0" anchor="ctr"/>
          <a:lstStyle>
            <a:lvl1pPr algn="l" eaLnBrk="1" hangingPunct="1">
              <a:defRPr sz="1000" baseline="0">
                <a:solidFill>
                  <a:schemeClr val="tx2"/>
                </a:solidFill>
                <a:latin typeface="Arial" charset="0"/>
                <a:ea typeface="ＭＳ Ｐゴシック" charset="-128"/>
              </a:defRPr>
            </a:lvl1pPr>
          </a:lstStyle>
          <a:p>
            <a:pPr>
              <a:defRPr/>
            </a:pPr>
            <a:endParaRPr lang="en-US"/>
          </a:p>
        </p:txBody>
      </p:sp>
      <p:sp>
        <p:nvSpPr>
          <p:cNvPr id="6" name="Slide Number Placeholder 5">
            <a:extLst>
              <a:ext uri="{FF2B5EF4-FFF2-40B4-BE49-F238E27FC236}">
                <a16:creationId xmlns:a16="http://schemas.microsoft.com/office/drawing/2014/main" id="{2DD3975D-F686-D04C-A9C7-4816AFBEB867}"/>
              </a:ext>
            </a:extLst>
          </p:cNvPr>
          <p:cNvSpPr>
            <a:spLocks noGrp="1"/>
          </p:cNvSpPr>
          <p:nvPr>
            <p:ph type="sldNum" sz="quarter" idx="4"/>
          </p:nvPr>
        </p:nvSpPr>
        <p:spPr>
          <a:xfrm>
            <a:off x="7104063" y="6453188"/>
            <a:ext cx="1196975" cy="404812"/>
          </a:xfrm>
          <a:prstGeom prst="rect">
            <a:avLst/>
          </a:prstGeom>
        </p:spPr>
        <p:txBody>
          <a:bodyPr vert="horz" lIns="91440" tIns="45720" rIns="91440" bIns="45720" rtlCol="0" anchor="ctr"/>
          <a:lstStyle>
            <a:lvl1pPr algn="r" eaLnBrk="1" hangingPunct="1">
              <a:defRPr sz="1000" baseline="0">
                <a:solidFill>
                  <a:schemeClr val="tx2"/>
                </a:solidFill>
                <a:latin typeface="Arial" charset="0"/>
                <a:ea typeface="ＭＳ Ｐゴシック" charset="-128"/>
              </a:defRPr>
            </a:lvl1pPr>
          </a:lstStyle>
          <a:p>
            <a:pPr>
              <a:defRPr/>
            </a:pPr>
            <a:fld id="{DB7D8812-325E-7C48-A05A-871B94F037B9}" type="slidenum">
              <a:rPr lang="en-US" altLang="en-US"/>
              <a:pPr>
                <a:defRPr/>
              </a:pPr>
              <a:t>‹#›</a:t>
            </a:fld>
            <a:endParaRPr lang="en-US" altLang="en-US"/>
          </a:p>
        </p:txBody>
      </p:sp>
      <p:sp>
        <p:nvSpPr>
          <p:cNvPr id="9" name="Rectangle 8">
            <a:extLst>
              <a:ext uri="{FF2B5EF4-FFF2-40B4-BE49-F238E27FC236}">
                <a16:creationId xmlns:a16="http://schemas.microsoft.com/office/drawing/2014/main" id="{668821D4-FE7A-A848-8F99-7BB2A2E704C5}"/>
              </a:ext>
            </a:extLst>
          </p:cNvPr>
          <p:cNvSpPr/>
          <p:nvPr/>
        </p:nvSpPr>
        <p:spPr>
          <a:xfrm>
            <a:off x="358775" y="0"/>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a:extLst>
              <a:ext uri="{FF2B5EF4-FFF2-40B4-BE49-F238E27FC236}">
                <a16:creationId xmlns:a16="http://schemas.microsoft.com/office/drawing/2014/main" id="{2CAC2533-48A1-DA4A-9ED6-322132E7799C}"/>
              </a:ext>
            </a:extLst>
          </p:cNvPr>
          <p:cNvSpPr/>
          <p:nvPr/>
        </p:nvSpPr>
        <p:spPr>
          <a:xfrm>
            <a:off x="358775" y="0"/>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4145" r:id="rId1"/>
    <p:sldLayoutId id="2147484138" r:id="rId2"/>
    <p:sldLayoutId id="2147484146" r:id="rId3"/>
    <p:sldLayoutId id="2147484139" r:id="rId4"/>
    <p:sldLayoutId id="2147484140" r:id="rId5"/>
    <p:sldLayoutId id="2147484141" r:id="rId6"/>
    <p:sldLayoutId id="2147484142" r:id="rId7"/>
    <p:sldLayoutId id="2147484147" r:id="rId8"/>
    <p:sldLayoutId id="2147484148" r:id="rId9"/>
    <p:sldLayoutId id="2147484143" r:id="rId10"/>
    <p:sldLayoutId id="2147484144" r:id="rId11"/>
  </p:sldLayoutIdLst>
  <p:txStyles>
    <p:titleStyle>
      <a:lvl1pPr algn="l" defTabSz="685800" rtl="0" eaLnBrk="0" fontAlgn="base" hangingPunct="0">
        <a:lnSpc>
          <a:spcPct val="89000"/>
        </a:lnSpc>
        <a:spcBef>
          <a:spcPct val="0"/>
        </a:spcBef>
        <a:spcAft>
          <a:spcPct val="0"/>
        </a:spcAft>
        <a:defRPr sz="4400" kern="1200">
          <a:solidFill>
            <a:schemeClr val="tx2"/>
          </a:solidFill>
          <a:latin typeface="+mj-lt"/>
          <a:ea typeface="+mj-ea"/>
          <a:cs typeface="+mj-cs"/>
        </a:defRPr>
      </a:lvl1pPr>
      <a:lvl2pPr algn="l" defTabSz="685800" rtl="0" eaLnBrk="0" fontAlgn="base" hangingPunct="0">
        <a:lnSpc>
          <a:spcPct val="89000"/>
        </a:lnSpc>
        <a:spcBef>
          <a:spcPct val="0"/>
        </a:spcBef>
        <a:spcAft>
          <a:spcPct val="0"/>
        </a:spcAft>
        <a:defRPr sz="4400">
          <a:solidFill>
            <a:schemeClr val="tx2"/>
          </a:solidFill>
          <a:latin typeface="Franklin Gothic Book" charset="0"/>
        </a:defRPr>
      </a:lvl2pPr>
      <a:lvl3pPr algn="l" defTabSz="685800" rtl="0" eaLnBrk="0" fontAlgn="base" hangingPunct="0">
        <a:lnSpc>
          <a:spcPct val="89000"/>
        </a:lnSpc>
        <a:spcBef>
          <a:spcPct val="0"/>
        </a:spcBef>
        <a:spcAft>
          <a:spcPct val="0"/>
        </a:spcAft>
        <a:defRPr sz="4400">
          <a:solidFill>
            <a:schemeClr val="tx2"/>
          </a:solidFill>
          <a:latin typeface="Franklin Gothic Book" charset="0"/>
        </a:defRPr>
      </a:lvl3pPr>
      <a:lvl4pPr algn="l" defTabSz="685800" rtl="0" eaLnBrk="0" fontAlgn="base" hangingPunct="0">
        <a:lnSpc>
          <a:spcPct val="89000"/>
        </a:lnSpc>
        <a:spcBef>
          <a:spcPct val="0"/>
        </a:spcBef>
        <a:spcAft>
          <a:spcPct val="0"/>
        </a:spcAft>
        <a:defRPr sz="4400">
          <a:solidFill>
            <a:schemeClr val="tx2"/>
          </a:solidFill>
          <a:latin typeface="Franklin Gothic Book" charset="0"/>
        </a:defRPr>
      </a:lvl4pPr>
      <a:lvl5pPr algn="l" defTabSz="685800" rtl="0" eaLnBrk="0" fontAlgn="base" hangingPunct="0">
        <a:lnSpc>
          <a:spcPct val="89000"/>
        </a:lnSpc>
        <a:spcBef>
          <a:spcPct val="0"/>
        </a:spcBef>
        <a:spcAft>
          <a:spcPct val="0"/>
        </a:spcAft>
        <a:defRPr sz="4400">
          <a:solidFill>
            <a:schemeClr val="tx2"/>
          </a:solidFill>
          <a:latin typeface="Franklin Gothic Book" charset="0"/>
        </a:defRPr>
      </a:lvl5pPr>
      <a:lvl6pPr marL="457200" algn="l" defTabSz="685800" rtl="0" fontAlgn="base">
        <a:lnSpc>
          <a:spcPct val="89000"/>
        </a:lnSpc>
        <a:spcBef>
          <a:spcPct val="0"/>
        </a:spcBef>
        <a:spcAft>
          <a:spcPct val="0"/>
        </a:spcAft>
        <a:defRPr sz="4400">
          <a:solidFill>
            <a:schemeClr val="tx2"/>
          </a:solidFill>
          <a:latin typeface="Franklin Gothic Book" charset="0"/>
        </a:defRPr>
      </a:lvl6pPr>
      <a:lvl7pPr marL="914400" algn="l" defTabSz="685800" rtl="0" fontAlgn="base">
        <a:lnSpc>
          <a:spcPct val="89000"/>
        </a:lnSpc>
        <a:spcBef>
          <a:spcPct val="0"/>
        </a:spcBef>
        <a:spcAft>
          <a:spcPct val="0"/>
        </a:spcAft>
        <a:defRPr sz="4400">
          <a:solidFill>
            <a:schemeClr val="tx2"/>
          </a:solidFill>
          <a:latin typeface="Franklin Gothic Book" charset="0"/>
        </a:defRPr>
      </a:lvl7pPr>
      <a:lvl8pPr marL="1371600" algn="l" defTabSz="685800" rtl="0" fontAlgn="base">
        <a:lnSpc>
          <a:spcPct val="89000"/>
        </a:lnSpc>
        <a:spcBef>
          <a:spcPct val="0"/>
        </a:spcBef>
        <a:spcAft>
          <a:spcPct val="0"/>
        </a:spcAft>
        <a:defRPr sz="4400">
          <a:solidFill>
            <a:schemeClr val="tx2"/>
          </a:solidFill>
          <a:latin typeface="Franklin Gothic Book" charset="0"/>
        </a:defRPr>
      </a:lvl8pPr>
      <a:lvl9pPr marL="1828800" algn="l" defTabSz="685800" rtl="0" fontAlgn="base">
        <a:lnSpc>
          <a:spcPct val="89000"/>
        </a:lnSpc>
        <a:spcBef>
          <a:spcPct val="0"/>
        </a:spcBef>
        <a:spcAft>
          <a:spcPct val="0"/>
        </a:spcAft>
        <a:defRPr sz="4400">
          <a:solidFill>
            <a:schemeClr val="tx2"/>
          </a:solidFill>
          <a:latin typeface="Franklin Gothic Book" charset="0"/>
        </a:defRPr>
      </a:lvl9pPr>
    </p:titleStyle>
    <p:bodyStyle>
      <a:lvl1pPr marL="382588" indent="-382588" algn="l" defTabSz="685800" rtl="0" eaLnBrk="0" fontAlgn="base" hangingPunct="0">
        <a:lnSpc>
          <a:spcPct val="94000"/>
        </a:lnSpc>
        <a:spcBef>
          <a:spcPts val="1000"/>
        </a:spcBef>
        <a:spcAft>
          <a:spcPts val="200"/>
        </a:spcAft>
        <a:buFont typeface="Franklin Gothic Book" panose="020B0503020102020204" pitchFamily="34" charset="0"/>
        <a:buChar char="■"/>
        <a:defRPr sz="2000" kern="1200">
          <a:solidFill>
            <a:schemeClr val="tx2"/>
          </a:solidFill>
          <a:latin typeface="+mn-lt"/>
          <a:ea typeface="+mn-ea"/>
          <a:cs typeface="+mn-cs"/>
        </a:defRPr>
      </a:lvl1pPr>
      <a:lvl2pPr marL="382588" indent="-382588" algn="l" defTabSz="685800" rtl="0" eaLnBrk="0" fontAlgn="base" hangingPunct="0">
        <a:lnSpc>
          <a:spcPct val="94000"/>
        </a:lnSpc>
        <a:spcBef>
          <a:spcPts val="500"/>
        </a:spcBef>
        <a:spcAft>
          <a:spcPts val="200"/>
        </a:spcAft>
        <a:buFont typeface="Franklin Gothic Book" panose="020B0503020102020204" pitchFamily="34" charset="0"/>
        <a:buChar char="–"/>
        <a:defRPr sz="2000" i="1" kern="1200">
          <a:solidFill>
            <a:schemeClr val="tx2"/>
          </a:solidFill>
          <a:latin typeface="+mn-lt"/>
          <a:ea typeface="+mn-ea"/>
          <a:cs typeface="+mn-cs"/>
        </a:defRPr>
      </a:lvl2pPr>
      <a:lvl3pPr marL="382588" indent="-382588" algn="l" defTabSz="685800" rtl="0" eaLnBrk="0" fontAlgn="base" hangingPunct="0">
        <a:lnSpc>
          <a:spcPct val="94000"/>
        </a:lnSpc>
        <a:spcBef>
          <a:spcPts val="500"/>
        </a:spcBef>
        <a:spcAft>
          <a:spcPts val="200"/>
        </a:spcAft>
        <a:buFont typeface="Franklin Gothic Book" panose="020B0503020102020204" pitchFamily="34" charset="0"/>
        <a:buChar char="■"/>
        <a:defRPr kern="1200">
          <a:solidFill>
            <a:schemeClr val="tx2"/>
          </a:solidFill>
          <a:latin typeface="+mn-lt"/>
          <a:ea typeface="+mn-ea"/>
          <a:cs typeface="+mn-cs"/>
        </a:defRPr>
      </a:lvl3pPr>
      <a:lvl4pPr marL="382588" indent="-382588" algn="l" defTabSz="685800" rtl="0" eaLnBrk="0" fontAlgn="base" hangingPunct="0">
        <a:lnSpc>
          <a:spcPct val="94000"/>
        </a:lnSpc>
        <a:spcBef>
          <a:spcPts val="500"/>
        </a:spcBef>
        <a:spcAft>
          <a:spcPts val="200"/>
        </a:spcAft>
        <a:buFont typeface="Franklin Gothic Book" panose="020B0503020102020204" pitchFamily="34" charset="0"/>
        <a:buChar char="–"/>
        <a:defRPr i="1" kern="1200">
          <a:solidFill>
            <a:schemeClr val="tx2"/>
          </a:solidFill>
          <a:latin typeface="+mn-lt"/>
          <a:ea typeface="+mn-ea"/>
          <a:cs typeface="+mn-cs"/>
        </a:defRPr>
      </a:lvl4pPr>
      <a:lvl5pPr marL="382588" indent="-382588" algn="l" defTabSz="685800" rtl="0" eaLnBrk="0" fontAlgn="base" hangingPunct="0">
        <a:lnSpc>
          <a:spcPct val="94000"/>
        </a:lnSpc>
        <a:spcBef>
          <a:spcPts val="500"/>
        </a:spcBef>
        <a:spcAft>
          <a:spcPts val="200"/>
        </a:spcAft>
        <a:buFont typeface="Franklin Gothic Book" panose="020B0503020102020204" pitchFamily="34" charset="0"/>
        <a:buChar char="■"/>
        <a:defRPr sz="1600" kern="1200">
          <a:solidFill>
            <a:schemeClr val="tx2"/>
          </a:solidFill>
          <a:latin typeface="+mn-lt"/>
          <a:ea typeface="+mn-ea"/>
          <a:cs typeface="+mn-cs"/>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chicagomanualofstyle.org/tools_citationguide.htm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mailto:emeehan@gwu.edu"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BD163-99E2-4946-BEC6-7C7842BFC92D}"/>
              </a:ext>
            </a:extLst>
          </p:cNvPr>
          <p:cNvSpPr>
            <a:spLocks noGrp="1"/>
          </p:cNvSpPr>
          <p:nvPr>
            <p:ph type="title"/>
          </p:nvPr>
        </p:nvSpPr>
        <p:spPr>
          <a:xfrm>
            <a:off x="1814513" y="3200400"/>
            <a:ext cx="6400800" cy="1752600"/>
          </a:xfrm>
        </p:spPr>
        <p:txBody>
          <a:bodyPr rtlCol="0">
            <a:normAutofit fontScale="90000"/>
          </a:bodyPr>
          <a:lstStyle/>
          <a:p>
            <a:pPr eaLnBrk="1" fontAlgn="auto" hangingPunct="1">
              <a:spcAft>
                <a:spcPts val="0"/>
              </a:spcAft>
              <a:defRPr/>
            </a:pPr>
            <a:r>
              <a:rPr lang="en-US" altLang="en-US" dirty="0">
                <a:effectLst>
                  <a:outerShdw blurRad="38100" dist="38100" dir="2700000" algn="tl">
                    <a:srgbClr val="C0C0C0"/>
                  </a:outerShdw>
                </a:effectLst>
                <a:ea typeface="ＭＳ Ｐゴシック" charset="-128"/>
              </a:rPr>
              <a:t>Citations in Political Science</a:t>
            </a:r>
            <a:br>
              <a:rPr lang="en-US" altLang="en-US" dirty="0">
                <a:effectLst>
                  <a:outerShdw blurRad="38100" dist="38100" dir="2700000" algn="tl">
                    <a:srgbClr val="C0C0C0"/>
                  </a:outerShdw>
                </a:effectLst>
                <a:ea typeface="ＭＳ Ｐゴシック" charset="-128"/>
              </a:rPr>
            </a:br>
            <a:endParaRPr lang="en-US" altLang="en-US" dirty="0">
              <a:effectLst>
                <a:outerShdw blurRad="38100" dist="38100" dir="2700000" algn="tl">
                  <a:srgbClr val="C0C0C0"/>
                </a:outerShdw>
              </a:effectLst>
              <a:ea typeface="ＭＳ Ｐゴシック" charset="-128"/>
            </a:endParaRPr>
          </a:p>
        </p:txBody>
      </p:sp>
      <p:sp>
        <p:nvSpPr>
          <p:cNvPr id="14338" name="Subtitle 3">
            <a:extLst>
              <a:ext uri="{FF2B5EF4-FFF2-40B4-BE49-F238E27FC236}">
                <a16:creationId xmlns:a16="http://schemas.microsoft.com/office/drawing/2014/main" id="{67B8AC57-063D-8A4C-9DD8-9FFF944C009D}"/>
              </a:ext>
            </a:extLst>
          </p:cNvPr>
          <p:cNvSpPr>
            <a:spLocks noGrp="1"/>
          </p:cNvSpPr>
          <p:nvPr>
            <p:ph type="body" idx="1"/>
          </p:nvPr>
        </p:nvSpPr>
        <p:spPr>
          <a:xfrm>
            <a:off x="1828800" y="4724400"/>
            <a:ext cx="6400800" cy="976313"/>
          </a:xfrm>
        </p:spPr>
        <p:txBody>
          <a:bodyPr rtlCol="0">
            <a:normAutofit lnSpcReduction="10000"/>
          </a:bodyPr>
          <a:lstStyle/>
          <a:p>
            <a:pPr marL="26988" eaLnBrk="1" fontAlgn="auto" hangingPunct="1">
              <a:defRPr/>
            </a:pPr>
            <a:r>
              <a:rPr lang="en-US" altLang="en-US" dirty="0">
                <a:ea typeface="ＭＳ Ｐゴシック" charset="-128"/>
              </a:rPr>
              <a:t>PSC 1001W: Introduction to Comparative Politics</a:t>
            </a:r>
          </a:p>
          <a:p>
            <a:pPr marL="26988" eaLnBrk="1" fontAlgn="auto" hangingPunct="1">
              <a:defRPr/>
            </a:pPr>
            <a:r>
              <a:rPr lang="en-US" altLang="en-US" dirty="0">
                <a:ea typeface="ＭＳ Ｐゴシック" charset="-128"/>
              </a:rPr>
              <a:t>February 27, 2019</a:t>
            </a:r>
          </a:p>
          <a:p>
            <a:pPr marL="26988" eaLnBrk="1" fontAlgn="auto" hangingPunct="1">
              <a:defRPr/>
            </a:pPr>
            <a:r>
              <a:rPr lang="en-US" altLang="en-US" dirty="0">
                <a:ea typeface="ＭＳ Ｐゴシック" charset="-128"/>
              </a:rPr>
              <a:t>Bit Meehan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F9BBABC6-E4CC-2544-A624-87407BC67455}"/>
              </a:ext>
            </a:extLst>
          </p:cNvPr>
          <p:cNvSpPr>
            <a:spLocks noGrp="1"/>
          </p:cNvSpPr>
          <p:nvPr>
            <p:ph type="title"/>
          </p:nvPr>
        </p:nvSpPr>
        <p:spPr>
          <a:xfrm>
            <a:off x="1028700" y="685800"/>
            <a:ext cx="7200900" cy="762000"/>
          </a:xfrm>
        </p:spPr>
        <p:txBody>
          <a:bodyPr/>
          <a:lstStyle/>
          <a:p>
            <a:pPr eaLnBrk="1" hangingPunct="1"/>
            <a:r>
              <a:rPr lang="en-US" altLang="en-US"/>
              <a:t>Today’s mini-lecture</a:t>
            </a:r>
          </a:p>
        </p:txBody>
      </p:sp>
      <p:sp>
        <p:nvSpPr>
          <p:cNvPr id="19458" name="Title 1">
            <a:extLst>
              <a:ext uri="{FF2B5EF4-FFF2-40B4-BE49-F238E27FC236}">
                <a16:creationId xmlns:a16="http://schemas.microsoft.com/office/drawing/2014/main" id="{9978DD5D-65AA-2946-ADDE-0506EA28574B}"/>
              </a:ext>
            </a:extLst>
          </p:cNvPr>
          <p:cNvSpPr txBox="1">
            <a:spLocks/>
          </p:cNvSpPr>
          <p:nvPr/>
        </p:nvSpPr>
        <p:spPr bwMode="auto">
          <a:xfrm>
            <a:off x="1028700" y="2289175"/>
            <a:ext cx="7200900" cy="297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defTabSz="685800">
              <a:lnSpc>
                <a:spcPct val="94000"/>
              </a:lnSpc>
              <a:spcBef>
                <a:spcPts val="1000"/>
              </a:spcBef>
              <a:spcAft>
                <a:spcPts val="200"/>
              </a:spcAft>
              <a:buFont typeface="Franklin Gothic Book" panose="020B0503020102020204" pitchFamily="34" charset="0"/>
              <a:buChar char="■"/>
              <a:defRPr sz="2000">
                <a:solidFill>
                  <a:schemeClr val="tx2"/>
                </a:solidFill>
                <a:latin typeface="Franklin Gothic Book" panose="020B0503020102020204" pitchFamily="34" charset="0"/>
              </a:defRPr>
            </a:lvl1pPr>
            <a:lvl2pPr marL="382588" indent="-382588" defTabSz="685800">
              <a:lnSpc>
                <a:spcPct val="94000"/>
              </a:lnSpc>
              <a:spcBef>
                <a:spcPts val="500"/>
              </a:spcBef>
              <a:spcAft>
                <a:spcPts val="200"/>
              </a:spcAft>
              <a:buFont typeface="Franklin Gothic Book" panose="020B0503020102020204" pitchFamily="34" charset="0"/>
              <a:buChar char="–"/>
              <a:defRPr sz="2000" i="1">
                <a:solidFill>
                  <a:schemeClr val="tx2"/>
                </a:solidFill>
                <a:latin typeface="Franklin Gothic Book" panose="020B0503020102020204" pitchFamily="34" charset="0"/>
              </a:defRPr>
            </a:lvl2pPr>
            <a:lvl3pPr marL="382588" indent="-382588" defTabSz="685800">
              <a:lnSpc>
                <a:spcPct val="94000"/>
              </a:lnSpc>
              <a:spcBef>
                <a:spcPts val="500"/>
              </a:spcBef>
              <a:spcAft>
                <a:spcPts val="200"/>
              </a:spcAft>
              <a:buFont typeface="Franklin Gothic Book" panose="020B0503020102020204" pitchFamily="34" charset="0"/>
              <a:buChar char="■"/>
              <a:defRPr>
                <a:solidFill>
                  <a:schemeClr val="tx2"/>
                </a:solidFill>
                <a:latin typeface="Franklin Gothic Book" panose="020B0503020102020204" pitchFamily="34" charset="0"/>
              </a:defRPr>
            </a:lvl3pPr>
            <a:lvl4pPr marL="382588" indent="-382588" defTabSz="685800">
              <a:lnSpc>
                <a:spcPct val="94000"/>
              </a:lnSpc>
              <a:spcBef>
                <a:spcPts val="500"/>
              </a:spcBef>
              <a:spcAft>
                <a:spcPts val="200"/>
              </a:spcAft>
              <a:buFont typeface="Franklin Gothic Book" panose="020B0503020102020204" pitchFamily="34" charset="0"/>
              <a:buChar char="–"/>
              <a:defRPr i="1">
                <a:solidFill>
                  <a:schemeClr val="tx2"/>
                </a:solidFill>
                <a:latin typeface="Franklin Gothic Book" panose="020B0503020102020204" pitchFamily="34" charset="0"/>
              </a:defRPr>
            </a:lvl4pPr>
            <a:lvl5pPr marL="382588" indent="-382588" defTabSz="685800">
              <a:lnSpc>
                <a:spcPct val="94000"/>
              </a:lnSpc>
              <a:spcBef>
                <a:spcPts val="500"/>
              </a:spcBef>
              <a:spcAft>
                <a:spcPts val="200"/>
              </a:spcAft>
              <a:buFont typeface="Franklin Gothic Book" panose="020B0503020102020204" pitchFamily="34" charset="0"/>
              <a:buChar char="■"/>
              <a:defRPr sz="1600">
                <a:solidFill>
                  <a:schemeClr val="tx2"/>
                </a:solidFill>
                <a:latin typeface="Franklin Gothic Book" panose="020B0503020102020204" pitchFamily="34" charset="0"/>
              </a:defRPr>
            </a:lvl5pPr>
            <a:lvl6pPr marL="839788" indent="-382588" defTabSz="685800" eaLnBrk="0" fontAlgn="base" hangingPunct="0">
              <a:lnSpc>
                <a:spcPct val="94000"/>
              </a:lnSpc>
              <a:spcBef>
                <a:spcPts val="500"/>
              </a:spcBef>
              <a:spcAft>
                <a:spcPts val="200"/>
              </a:spcAft>
              <a:buFont typeface="Franklin Gothic Book" panose="020B0503020102020204" pitchFamily="34" charset="0"/>
              <a:buChar char="■"/>
              <a:defRPr sz="1600">
                <a:solidFill>
                  <a:schemeClr val="tx2"/>
                </a:solidFill>
                <a:latin typeface="Franklin Gothic Book" panose="020B0503020102020204" pitchFamily="34" charset="0"/>
              </a:defRPr>
            </a:lvl6pPr>
            <a:lvl7pPr marL="1296988" indent="-382588" defTabSz="685800" eaLnBrk="0" fontAlgn="base" hangingPunct="0">
              <a:lnSpc>
                <a:spcPct val="94000"/>
              </a:lnSpc>
              <a:spcBef>
                <a:spcPts val="500"/>
              </a:spcBef>
              <a:spcAft>
                <a:spcPts val="200"/>
              </a:spcAft>
              <a:buFont typeface="Franklin Gothic Book" panose="020B0503020102020204" pitchFamily="34" charset="0"/>
              <a:buChar char="■"/>
              <a:defRPr sz="1600">
                <a:solidFill>
                  <a:schemeClr val="tx2"/>
                </a:solidFill>
                <a:latin typeface="Franklin Gothic Book" panose="020B0503020102020204" pitchFamily="34" charset="0"/>
              </a:defRPr>
            </a:lvl7pPr>
            <a:lvl8pPr marL="1754188" indent="-382588" defTabSz="685800" eaLnBrk="0" fontAlgn="base" hangingPunct="0">
              <a:lnSpc>
                <a:spcPct val="94000"/>
              </a:lnSpc>
              <a:spcBef>
                <a:spcPts val="500"/>
              </a:spcBef>
              <a:spcAft>
                <a:spcPts val="200"/>
              </a:spcAft>
              <a:buFont typeface="Franklin Gothic Book" panose="020B0503020102020204" pitchFamily="34" charset="0"/>
              <a:buChar char="■"/>
              <a:defRPr sz="1600">
                <a:solidFill>
                  <a:schemeClr val="tx2"/>
                </a:solidFill>
                <a:latin typeface="Franklin Gothic Book" panose="020B0503020102020204" pitchFamily="34" charset="0"/>
              </a:defRPr>
            </a:lvl8pPr>
            <a:lvl9pPr marL="2211388" indent="-382588" defTabSz="685800" eaLnBrk="0" fontAlgn="base" hangingPunct="0">
              <a:lnSpc>
                <a:spcPct val="94000"/>
              </a:lnSpc>
              <a:spcBef>
                <a:spcPts val="500"/>
              </a:spcBef>
              <a:spcAft>
                <a:spcPts val="200"/>
              </a:spcAft>
              <a:buFont typeface="Franklin Gothic Book" panose="020B0503020102020204" pitchFamily="34" charset="0"/>
              <a:buChar char="■"/>
              <a:defRPr sz="1600">
                <a:solidFill>
                  <a:schemeClr val="tx2"/>
                </a:solidFill>
                <a:latin typeface="Franklin Gothic Book" panose="020B0503020102020204" pitchFamily="34" charset="0"/>
              </a:defRPr>
            </a:lvl9pPr>
          </a:lstStyle>
          <a:p>
            <a:pPr eaLnBrk="1" hangingPunct="1">
              <a:lnSpc>
                <a:spcPct val="200000"/>
              </a:lnSpc>
              <a:spcBef>
                <a:spcPct val="0"/>
              </a:spcBef>
              <a:spcAft>
                <a:spcPct val="0"/>
              </a:spcAft>
              <a:buFont typeface="Arial" panose="020B0604020202020204" pitchFamily="34" charset="0"/>
              <a:buChar char="•"/>
              <a:defRPr/>
            </a:pPr>
            <a:r>
              <a:rPr lang="en-US" altLang="en-US" sz="3200" dirty="0"/>
              <a:t>Two </a:t>
            </a:r>
            <a:r>
              <a:rPr lang="en-US" altLang="en-US" sz="3200" dirty="0">
                <a:hlinkClick r:id="rId3"/>
              </a:rPr>
              <a:t>Chicago-Style Citation</a:t>
            </a:r>
            <a:r>
              <a:rPr lang="en-US" altLang="en-US" sz="3200" dirty="0"/>
              <a:t> Formats</a:t>
            </a:r>
          </a:p>
          <a:p>
            <a:pPr lvl="5" eaLnBrk="1" hangingPunct="1">
              <a:lnSpc>
                <a:spcPct val="200000"/>
              </a:lnSpc>
              <a:spcBef>
                <a:spcPct val="0"/>
              </a:spcBef>
              <a:spcAft>
                <a:spcPct val="0"/>
              </a:spcAft>
              <a:buFont typeface="Arial" panose="020B0604020202020204" pitchFamily="34" charset="0"/>
              <a:buChar char="•"/>
              <a:defRPr/>
            </a:pPr>
            <a:r>
              <a:rPr lang="en-US" altLang="en-US" sz="3200" dirty="0"/>
              <a:t>Author-Date</a:t>
            </a:r>
          </a:p>
          <a:p>
            <a:pPr lvl="5" eaLnBrk="1" hangingPunct="1">
              <a:lnSpc>
                <a:spcPct val="200000"/>
              </a:lnSpc>
              <a:spcBef>
                <a:spcPct val="0"/>
              </a:spcBef>
              <a:spcAft>
                <a:spcPct val="0"/>
              </a:spcAft>
              <a:buFont typeface="Arial" panose="020B0604020202020204" pitchFamily="34" charset="0"/>
              <a:buChar char="•"/>
              <a:defRPr/>
            </a:pPr>
            <a:r>
              <a:rPr lang="en-US" altLang="en-US" sz="3200" dirty="0"/>
              <a:t>Notes-Bibliography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D21F548B-2617-164D-A076-6321B322E9AC}"/>
              </a:ext>
            </a:extLst>
          </p:cNvPr>
          <p:cNvSpPr>
            <a:spLocks noGrp="1"/>
          </p:cNvSpPr>
          <p:nvPr>
            <p:ph type="title"/>
          </p:nvPr>
        </p:nvSpPr>
        <p:spPr>
          <a:xfrm>
            <a:off x="1028700" y="641280"/>
            <a:ext cx="7200900" cy="647700"/>
          </a:xfrm>
        </p:spPr>
        <p:txBody>
          <a:bodyPr/>
          <a:lstStyle/>
          <a:p>
            <a:pPr eaLnBrk="1" hangingPunct="1"/>
            <a:r>
              <a:rPr lang="en-US" altLang="en-US" dirty="0"/>
              <a:t>Author-Date</a:t>
            </a:r>
          </a:p>
        </p:txBody>
      </p:sp>
      <p:sp>
        <p:nvSpPr>
          <p:cNvPr id="2" name="Rectangle 1">
            <a:extLst>
              <a:ext uri="{FF2B5EF4-FFF2-40B4-BE49-F238E27FC236}">
                <a16:creationId xmlns:a16="http://schemas.microsoft.com/office/drawing/2014/main" id="{0F54E7BF-96CF-D640-A8A2-1BDA5D11236F}"/>
              </a:ext>
            </a:extLst>
          </p:cNvPr>
          <p:cNvSpPr/>
          <p:nvPr/>
        </p:nvSpPr>
        <p:spPr>
          <a:xfrm>
            <a:off x="1028700" y="1600200"/>
            <a:ext cx="7200900" cy="4616520"/>
          </a:xfrm>
          <a:prstGeom prst="rect">
            <a:avLst/>
          </a:prstGeom>
        </p:spPr>
        <p:txBody>
          <a:bodyPr wrap="square">
            <a:spAutoFit/>
          </a:bodyPr>
          <a:lstStyle/>
          <a:p>
            <a:pPr marL="285750" indent="-285750">
              <a:lnSpc>
                <a:spcPct val="114000"/>
              </a:lnSpc>
              <a:buFont typeface="Arial" panose="020B0604020202020204" pitchFamily="34" charset="0"/>
              <a:buChar char="•"/>
            </a:pPr>
            <a:r>
              <a:rPr lang="en-US" sz="2600" i="1" dirty="0">
                <a:latin typeface="+mn-lt"/>
              </a:rPr>
              <a:t>Looks similar to MLA format.</a:t>
            </a:r>
          </a:p>
          <a:p>
            <a:pPr marL="285750" indent="-285750">
              <a:lnSpc>
                <a:spcPct val="114000"/>
              </a:lnSpc>
              <a:buFont typeface="Arial" panose="020B0604020202020204" pitchFamily="34" charset="0"/>
              <a:buChar char="•"/>
            </a:pPr>
            <a:r>
              <a:rPr lang="en-US" sz="2600" dirty="0">
                <a:latin typeface="+mn-lt"/>
              </a:rPr>
              <a:t>In-text</a:t>
            </a:r>
          </a:p>
          <a:p>
            <a:pPr marL="742950" lvl="1" indent="-285750">
              <a:lnSpc>
                <a:spcPct val="114000"/>
              </a:lnSpc>
              <a:buFont typeface="Arial" panose="020B0604020202020204" pitchFamily="34" charset="0"/>
              <a:buChar char="•"/>
            </a:pPr>
            <a:r>
              <a:rPr lang="en-US" sz="2600" dirty="0">
                <a:latin typeface="+mn-lt"/>
              </a:rPr>
              <a:t>The politics of passing corporate transparency laws has been overlooked (Meehan 2019). </a:t>
            </a:r>
          </a:p>
          <a:p>
            <a:pPr marL="742950" lvl="1" indent="-285750">
              <a:lnSpc>
                <a:spcPct val="114000"/>
              </a:lnSpc>
              <a:buFont typeface="Arial" panose="020B0604020202020204" pitchFamily="34" charset="0"/>
              <a:buChar char="•"/>
            </a:pPr>
            <a:r>
              <a:rPr lang="en-US" sz="2600" dirty="0">
                <a:latin typeface="+mn-lt"/>
              </a:rPr>
              <a:t>With page number = (Meehan 2019, 41).</a:t>
            </a:r>
          </a:p>
          <a:p>
            <a:pPr marL="285750" indent="-285750">
              <a:lnSpc>
                <a:spcPct val="114000"/>
              </a:lnSpc>
              <a:buFont typeface="Arial" panose="020B0604020202020204" pitchFamily="34" charset="0"/>
              <a:buChar char="•"/>
            </a:pPr>
            <a:r>
              <a:rPr lang="en-US" sz="2600" dirty="0">
                <a:latin typeface="+mn-lt"/>
              </a:rPr>
              <a:t>Bibliography</a:t>
            </a:r>
          </a:p>
          <a:p>
            <a:pPr marL="742950" lvl="1" indent="-285750">
              <a:lnSpc>
                <a:spcPct val="114000"/>
              </a:lnSpc>
              <a:buFont typeface="Arial" panose="020B0604020202020204" pitchFamily="34" charset="0"/>
              <a:buChar char="•"/>
            </a:pPr>
            <a:r>
              <a:rPr lang="en-US" sz="2600" dirty="0">
                <a:latin typeface="+mn-lt"/>
              </a:rPr>
              <a:t>Meehan, Bit. 2019. “The Political Origins of Corporate Transparency.” </a:t>
            </a:r>
            <a:r>
              <a:rPr lang="en-US" sz="2600" i="1" dirty="0">
                <a:latin typeface="+mn-lt"/>
              </a:rPr>
              <a:t>Journal of Democracy </a:t>
            </a:r>
            <a:r>
              <a:rPr lang="en-US" sz="2600" dirty="0">
                <a:latin typeface="+mn-lt"/>
              </a:rPr>
              <a:t>30, no. 4: 40-59.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865F1B17-C986-7847-AA8C-D28782675AE8}"/>
              </a:ext>
            </a:extLst>
          </p:cNvPr>
          <p:cNvSpPr>
            <a:spLocks noGrp="1"/>
          </p:cNvSpPr>
          <p:nvPr>
            <p:ph type="title"/>
          </p:nvPr>
        </p:nvSpPr>
        <p:spPr>
          <a:xfrm>
            <a:off x="1028700" y="381000"/>
            <a:ext cx="7200900" cy="762000"/>
          </a:xfrm>
        </p:spPr>
        <p:txBody>
          <a:bodyPr/>
          <a:lstStyle/>
          <a:p>
            <a:pPr eaLnBrk="1" hangingPunct="1"/>
            <a:r>
              <a:rPr lang="en-US" altLang="en-US" dirty="0"/>
              <a:t>Notes-Bibliography</a:t>
            </a:r>
          </a:p>
        </p:txBody>
      </p:sp>
      <p:sp>
        <p:nvSpPr>
          <p:cNvPr id="2" name="Rectangle 1">
            <a:extLst>
              <a:ext uri="{FF2B5EF4-FFF2-40B4-BE49-F238E27FC236}">
                <a16:creationId xmlns:a16="http://schemas.microsoft.com/office/drawing/2014/main" id="{EC2FD1F1-EF58-634A-907D-8093E83409BB}"/>
              </a:ext>
            </a:extLst>
          </p:cNvPr>
          <p:cNvSpPr/>
          <p:nvPr/>
        </p:nvSpPr>
        <p:spPr>
          <a:xfrm>
            <a:off x="1028700" y="1305342"/>
            <a:ext cx="7200900" cy="5109284"/>
          </a:xfrm>
          <a:prstGeom prst="rect">
            <a:avLst/>
          </a:prstGeom>
        </p:spPr>
        <p:txBody>
          <a:bodyPr wrap="square">
            <a:spAutoFit/>
          </a:bodyPr>
          <a:lstStyle/>
          <a:p>
            <a:pPr marL="285750" indent="-285750">
              <a:lnSpc>
                <a:spcPct val="114000"/>
              </a:lnSpc>
              <a:buFont typeface="Arial" panose="020B0604020202020204" pitchFamily="34" charset="0"/>
              <a:buChar char="•"/>
            </a:pPr>
            <a:r>
              <a:rPr lang="en-US" sz="2400" i="1" dirty="0"/>
              <a:t>In this class, we will use footnotes, not endnotes.</a:t>
            </a:r>
          </a:p>
          <a:p>
            <a:pPr marL="285750" indent="-285750">
              <a:lnSpc>
                <a:spcPct val="114000"/>
              </a:lnSpc>
              <a:buFont typeface="Arial" panose="020B0604020202020204" pitchFamily="34" charset="0"/>
              <a:buChar char="•"/>
            </a:pPr>
            <a:r>
              <a:rPr lang="en-US" sz="2400" dirty="0"/>
              <a:t>In-text: </a:t>
            </a:r>
          </a:p>
          <a:p>
            <a:pPr marL="742950" lvl="1" indent="-285750">
              <a:lnSpc>
                <a:spcPct val="114000"/>
              </a:lnSpc>
              <a:buFont typeface="Arial" panose="020B0604020202020204" pitchFamily="34" charset="0"/>
              <a:buChar char="•"/>
            </a:pPr>
            <a:r>
              <a:rPr lang="en-US" sz="2400" dirty="0"/>
              <a:t>The politics of passing corporate transparency laws has been overlooked.</a:t>
            </a:r>
            <a:r>
              <a:rPr lang="en-US" sz="2400" baseline="30000" dirty="0"/>
              <a:t>3</a:t>
            </a:r>
            <a:endParaRPr lang="en-US" sz="2400" dirty="0"/>
          </a:p>
          <a:p>
            <a:pPr marL="742950" lvl="1" indent="-285750">
              <a:lnSpc>
                <a:spcPct val="114000"/>
              </a:lnSpc>
              <a:buFont typeface="Arial" panose="020B0604020202020204" pitchFamily="34" charset="0"/>
              <a:buChar char="•"/>
            </a:pPr>
            <a:r>
              <a:rPr lang="en-US" sz="2400" baseline="30000" dirty="0"/>
              <a:t>3 </a:t>
            </a:r>
            <a:r>
              <a:rPr lang="en-US" sz="2400" dirty="0"/>
              <a:t>Bit Meehan, “The Political Origins of Corporate Transparency,” </a:t>
            </a:r>
            <a:r>
              <a:rPr lang="en-US" sz="2400" i="1" dirty="0"/>
              <a:t>Journal of Democracy</a:t>
            </a:r>
            <a:r>
              <a:rPr lang="en-US" sz="2400" dirty="0"/>
              <a:t> 30, no. 4 (October 2019): 41.</a:t>
            </a:r>
          </a:p>
          <a:p>
            <a:pPr marL="742950" lvl="1" indent="-285750">
              <a:lnSpc>
                <a:spcPct val="114000"/>
              </a:lnSpc>
              <a:buFont typeface="Arial" panose="020B0604020202020204" pitchFamily="34" charset="0"/>
              <a:buChar char="•"/>
            </a:pPr>
            <a:r>
              <a:rPr lang="en-US" sz="2400" dirty="0"/>
              <a:t>Shortened = </a:t>
            </a:r>
            <a:r>
              <a:rPr lang="en-US" sz="2400" baseline="30000" dirty="0"/>
              <a:t>3 </a:t>
            </a:r>
            <a:r>
              <a:rPr lang="en-US" sz="2400" dirty="0"/>
              <a:t>Meehan, “Transparency,” 41.</a:t>
            </a:r>
          </a:p>
          <a:p>
            <a:pPr marL="285750" indent="-285750">
              <a:lnSpc>
                <a:spcPct val="114000"/>
              </a:lnSpc>
              <a:buFont typeface="Arial" panose="020B0604020202020204" pitchFamily="34" charset="0"/>
              <a:buChar char="•"/>
            </a:pPr>
            <a:r>
              <a:rPr lang="en-US" sz="2400" dirty="0"/>
              <a:t>Bibliography</a:t>
            </a:r>
          </a:p>
          <a:p>
            <a:pPr marL="742950" lvl="1" indent="-285750">
              <a:lnSpc>
                <a:spcPct val="114000"/>
              </a:lnSpc>
              <a:buFont typeface="Arial" panose="020B0604020202020204" pitchFamily="34" charset="0"/>
              <a:buChar char="•"/>
            </a:pPr>
            <a:r>
              <a:rPr lang="en-US" sz="2400" dirty="0"/>
              <a:t>Meehan, Bit. “The Political Origins of Corporate Transparency.” </a:t>
            </a:r>
            <a:r>
              <a:rPr lang="en-US" sz="2400" i="1" dirty="0"/>
              <a:t>Journal of Democracy </a:t>
            </a:r>
            <a:r>
              <a:rPr lang="en-US" sz="2400" dirty="0"/>
              <a:t>30, no. 4 (October 2019): 40-59.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9E6BE4B-CC03-C549-AC10-341CA079F850}"/>
              </a:ext>
            </a:extLst>
          </p:cNvPr>
          <p:cNvSpPr>
            <a:spLocks noGrp="1"/>
          </p:cNvSpPr>
          <p:nvPr>
            <p:ph type="title"/>
          </p:nvPr>
        </p:nvSpPr>
        <p:spPr>
          <a:xfrm>
            <a:off x="971550" y="1600200"/>
            <a:ext cx="7200900" cy="3048000"/>
          </a:xfrm>
        </p:spPr>
        <p:txBody>
          <a:bodyPr/>
          <a:lstStyle/>
          <a:p>
            <a:r>
              <a:rPr lang="en-US" dirty="0"/>
              <a:t>Use author-date in your analysis papers.</a:t>
            </a:r>
            <a:br>
              <a:rPr lang="en-US" dirty="0"/>
            </a:br>
            <a:br>
              <a:rPr lang="en-US" dirty="0"/>
            </a:br>
            <a:r>
              <a:rPr lang="en-US" dirty="0"/>
              <a:t>Use either format in your research papers.</a:t>
            </a:r>
          </a:p>
        </p:txBody>
      </p:sp>
    </p:spTree>
    <p:extLst>
      <p:ext uri="{BB962C8B-B14F-4D97-AF65-F5344CB8AC3E}">
        <p14:creationId xmlns:p14="http://schemas.microsoft.com/office/powerpoint/2010/main" val="429917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4F27-DBEA-8F4F-9FF4-9C3706F75872}"/>
              </a:ext>
            </a:extLst>
          </p:cNvPr>
          <p:cNvSpPr>
            <a:spLocks noGrp="1"/>
          </p:cNvSpPr>
          <p:nvPr>
            <p:ph type="title"/>
          </p:nvPr>
        </p:nvSpPr>
        <p:spPr>
          <a:xfrm>
            <a:off x="1028700" y="685800"/>
            <a:ext cx="7200900" cy="5486400"/>
          </a:xfrm>
        </p:spPr>
        <p:txBody>
          <a:bodyPr/>
          <a:lstStyle/>
          <a:p>
            <a:r>
              <a:rPr lang="en-US" sz="2400" b="1" dirty="0"/>
              <a:t>Thesis: </a:t>
            </a:r>
            <a:r>
              <a:rPr lang="en-US" sz="2400" dirty="0"/>
              <a:t>I argue any civil society group can leverage three tactics - fear, friction, or flooding - to cultivate support for their political goals.</a:t>
            </a:r>
            <a:br>
              <a:rPr lang="en-US" sz="2000" dirty="0"/>
            </a:br>
            <a:br>
              <a:rPr lang="en-US" sz="2000" dirty="0"/>
            </a:br>
            <a:r>
              <a:rPr lang="en-US" sz="2000" b="1" dirty="0"/>
              <a:t>Potential body paragraph:</a:t>
            </a:r>
            <a:br>
              <a:rPr lang="en-US" sz="2000" dirty="0"/>
            </a:br>
            <a:r>
              <a:rPr lang="en-US" sz="2000" dirty="0"/>
              <a:t>Scholars disagree over the definition of civil society. For instance, Putnam (1995) defines civil society as apolitical associations that come together for voluntary reasons over mutual interests. People learn how to participate in politics from their experiences with apolitical issues and group interaction. In contrast, Foley and Edwards (1996) argue that civil society includes both apolitical and political groups; the latter may organize for ends that may not benefit of society as a whole. Civil society that uses social media as presented by Tucker et al. (2016) seems to agree more with Foley and Edwards’ vision of civil society. They assume that social media can be used </a:t>
            </a:r>
            <a:r>
              <a:rPr lang="en-US" sz="2000"/>
              <a:t>for pro- </a:t>
            </a:r>
            <a:r>
              <a:rPr lang="en-US" sz="2000" dirty="0"/>
              <a:t>or anti-democratic ends, whereas Putnam may have only thought it could only used for pro-democratic goals. The latter definition of civil society seems to better fit how contemporary groups participate in politics.</a:t>
            </a:r>
            <a:br>
              <a:rPr lang="en-US" sz="2000" dirty="0"/>
            </a:br>
            <a:endParaRPr lang="en-US" sz="2000" dirty="0"/>
          </a:p>
        </p:txBody>
      </p:sp>
    </p:spTree>
    <p:extLst>
      <p:ext uri="{BB962C8B-B14F-4D97-AF65-F5344CB8AC3E}">
        <p14:creationId xmlns:p14="http://schemas.microsoft.com/office/powerpoint/2010/main" val="3627989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Placeholder 2">
            <a:extLst>
              <a:ext uri="{FF2B5EF4-FFF2-40B4-BE49-F238E27FC236}">
                <a16:creationId xmlns:a16="http://schemas.microsoft.com/office/drawing/2014/main" id="{350216D2-C57C-5C4A-8FF7-A2F887B29E19}"/>
              </a:ext>
            </a:extLst>
          </p:cNvPr>
          <p:cNvSpPr>
            <a:spLocks noGrp="1"/>
          </p:cNvSpPr>
          <p:nvPr>
            <p:ph type="body" idx="1"/>
          </p:nvPr>
        </p:nvSpPr>
        <p:spPr>
          <a:xfrm>
            <a:off x="573088" y="1676400"/>
            <a:ext cx="7210425" cy="3683000"/>
          </a:xfrm>
        </p:spPr>
        <p:txBody>
          <a:bodyPr/>
          <a:lstStyle/>
          <a:p>
            <a:pPr eaLnBrk="1" hangingPunct="1">
              <a:spcBef>
                <a:spcPct val="0"/>
              </a:spcBef>
              <a:spcAft>
                <a:spcPct val="0"/>
              </a:spcAft>
            </a:pPr>
            <a:r>
              <a:rPr lang="en-US" altLang="en-US" sz="2000"/>
              <a:t>Elizabeth (Bit) Meehan</a:t>
            </a:r>
          </a:p>
          <a:p>
            <a:pPr eaLnBrk="1" hangingPunct="1">
              <a:spcBef>
                <a:spcPct val="0"/>
              </a:spcBef>
              <a:spcAft>
                <a:spcPct val="0"/>
              </a:spcAft>
            </a:pPr>
            <a:r>
              <a:rPr lang="en-US" altLang="en-US" sz="2000">
                <a:hlinkClick r:id="rId2"/>
              </a:rPr>
              <a:t>emeehan@gwmail.gwu.edu</a:t>
            </a:r>
            <a:endParaRPr lang="en-US" altLang="en-US" sz="2000"/>
          </a:p>
          <a:p>
            <a:pPr eaLnBrk="1" hangingPunct="1">
              <a:spcBef>
                <a:spcPct val="0"/>
              </a:spcBef>
              <a:spcAft>
                <a:spcPct val="0"/>
              </a:spcAft>
            </a:pPr>
            <a:endParaRPr lang="en-US" altLang="en-US" sz="2000"/>
          </a:p>
          <a:p>
            <a:pPr eaLnBrk="1" hangingPunct="1">
              <a:spcBef>
                <a:spcPct val="0"/>
              </a:spcBef>
              <a:spcAft>
                <a:spcPct val="0"/>
              </a:spcAft>
            </a:pPr>
            <a:endParaRPr lang="en-US" altLang="en-US" sz="2000"/>
          </a:p>
          <a:p>
            <a:pPr eaLnBrk="1" hangingPunct="1">
              <a:spcBef>
                <a:spcPct val="0"/>
              </a:spcBef>
              <a:spcAft>
                <a:spcPct val="0"/>
              </a:spcAft>
            </a:pPr>
            <a:endParaRPr lang="en-US" altLang="en-US" sz="2000"/>
          </a:p>
          <a:p>
            <a:pPr eaLnBrk="1" hangingPunct="1">
              <a:spcBef>
                <a:spcPct val="0"/>
              </a:spcBef>
              <a:spcAft>
                <a:spcPct val="0"/>
              </a:spcAft>
            </a:pPr>
            <a:endParaRPr lang="en-US" altLang="en-US" sz="2000"/>
          </a:p>
          <a:p>
            <a:pPr eaLnBrk="1" hangingPunct="1">
              <a:spcBef>
                <a:spcPct val="0"/>
              </a:spcBef>
              <a:spcAft>
                <a:spcPct val="0"/>
              </a:spcAft>
            </a:pPr>
            <a:r>
              <a:rPr lang="en-US" altLang="en-US" sz="2000"/>
              <a:t>Office Hours:</a:t>
            </a:r>
          </a:p>
          <a:p>
            <a:pPr eaLnBrk="1" hangingPunct="1">
              <a:spcBef>
                <a:spcPct val="0"/>
              </a:spcBef>
              <a:spcAft>
                <a:spcPct val="0"/>
              </a:spcAft>
            </a:pPr>
            <a:r>
              <a:rPr lang="en-US" altLang="en-US" sz="2000"/>
              <a:t>Fridays, 9-11 am</a:t>
            </a:r>
          </a:p>
          <a:p>
            <a:pPr eaLnBrk="1" hangingPunct="1">
              <a:spcBef>
                <a:spcPct val="0"/>
              </a:spcBef>
              <a:spcAft>
                <a:spcPct val="0"/>
              </a:spcAft>
            </a:pPr>
            <a:r>
              <a:rPr lang="en-US" altLang="en-US" sz="2000"/>
              <a:t>Monroe 451</a:t>
            </a:r>
          </a:p>
          <a:p>
            <a:pPr eaLnBrk="1" hangingPunct="1">
              <a:spcBef>
                <a:spcPct val="0"/>
              </a:spcBef>
              <a:spcAft>
                <a:spcPct val="0"/>
              </a:spcAft>
            </a:pPr>
            <a:r>
              <a:rPr lang="en-US" altLang="en-US" sz="2000"/>
              <a:t>(or by appointment)</a:t>
            </a:r>
          </a:p>
          <a:p>
            <a:pPr eaLnBrk="1" hangingPunct="1">
              <a:spcBef>
                <a:spcPct val="0"/>
              </a:spcBef>
              <a:spcAft>
                <a:spcPct val="0"/>
              </a:spcAft>
            </a:pPr>
            <a:endParaRPr lang="en-US" altLang="en-US"/>
          </a:p>
          <a:p>
            <a:pPr eaLnBrk="1" hangingPunct="1">
              <a:spcBef>
                <a:spcPct val="0"/>
              </a:spcBef>
              <a:spcAft>
                <a:spcPct val="0"/>
              </a:spcAft>
            </a:pPr>
            <a:endParaRPr lang="en-US" altLang="en-US"/>
          </a:p>
        </p:txBody>
      </p:sp>
    </p:spTree>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themeOverride>
</file>

<file path=docProps/app.xml><?xml version="1.0" encoding="utf-8"?>
<Properties xmlns="http://schemas.openxmlformats.org/officeDocument/2006/extended-properties" xmlns:vt="http://schemas.openxmlformats.org/officeDocument/2006/docPropsVTypes">
  <Template>Crop</Template>
  <TotalTime>4210</TotalTime>
  <Words>238</Words>
  <Application>Microsoft Macintosh PowerPoint</Application>
  <PresentationFormat>On-screen Show (4:3)</PresentationFormat>
  <Paragraphs>39</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Franklin Gothic Book</vt:lpstr>
      <vt:lpstr>Crop</vt:lpstr>
      <vt:lpstr>Citations in Political Science </vt:lpstr>
      <vt:lpstr>Today’s mini-lecture</vt:lpstr>
      <vt:lpstr>Author-Date</vt:lpstr>
      <vt:lpstr>Notes-Bibliography</vt:lpstr>
      <vt:lpstr>Use author-date in your analysis papers.  Use either format in your research papers.</vt:lpstr>
      <vt:lpstr>Thesis: I argue any civil society group can leverage three tactics - fear, friction, or flooding - to cultivate support for their political goals.  Potential body paragraph: Scholars disagree over the definition of civil society. For instance, Putnam (1995) defines civil society as apolitical associations that come together for voluntary reasons over mutual interests. People learn how to participate in politics from their experiences with apolitical issues and group interaction. In contrast, Foley and Edwards (1996) argue that civil society includes both apolitical and political groups; the latter may organize for ends that may not benefit of society as a whole. Civil society that uses social media as presented by Tucker et al. (2016) seems to agree more with Foley and Edwards’ vision of civil society. They assume that social media can be used for pro- or anti-democratic ends, whereas Putnam may have only thought it could only used for pro-democratic goals. The latter definition of civil society seems to better fit how contemporary groups participate in politics. </vt:lpstr>
      <vt:lpstr>PowerPoint Presentation</vt:lpstr>
    </vt:vector>
  </TitlesOfParts>
  <Company>GWU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Comparative Politics</dc:title>
  <dc:creator>faculty</dc:creator>
  <cp:lastModifiedBy>Meehan, Elizabeth Anne</cp:lastModifiedBy>
  <cp:revision>158</cp:revision>
  <dcterms:created xsi:type="dcterms:W3CDTF">2010-01-12T14:16:15Z</dcterms:created>
  <dcterms:modified xsi:type="dcterms:W3CDTF">2019-07-23T13:52:51Z</dcterms:modified>
</cp:coreProperties>
</file>