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942" r:id="rId1"/>
  </p:sldMasterIdLst>
  <p:notesMasterIdLst>
    <p:notesMasterId r:id="rId9"/>
  </p:notesMasterIdLst>
  <p:handoutMasterIdLst>
    <p:handoutMasterId r:id="rId10"/>
  </p:handoutMasterIdLst>
  <p:sldIdLst>
    <p:sldId id="256" r:id="rId2"/>
    <p:sldId id="268" r:id="rId3"/>
    <p:sldId id="269" r:id="rId4"/>
    <p:sldId id="266" r:id="rId5"/>
    <p:sldId id="267" r:id="rId6"/>
    <p:sldId id="270" r:id="rId7"/>
    <p:sldId id="265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2"/>
    <p:restoredTop sz="87809"/>
  </p:normalViewPr>
  <p:slideViewPr>
    <p:cSldViewPr>
      <p:cViewPr varScale="1">
        <p:scale>
          <a:sx n="97" d="100"/>
          <a:sy n="97" d="100"/>
        </p:scale>
        <p:origin x="198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7F8E497-5AEE-524F-A00C-7BB2F0ED8E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E4D0DF-4911-CA46-A2A9-49FFFE691B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1FAF6870-137F-B947-9607-D81F88B7D592}" type="datetimeFigureOut">
              <a:rPr lang="en-US"/>
              <a:pPr>
                <a:defRPr/>
              </a:pPr>
              <a:t>7/23/19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720897-03BB-664B-A74F-0C6930CCCFD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A88B60-A8B0-324B-A439-12277FB6EAC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F8590F7B-234B-F54A-9605-F335579F07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BBCA133-0E3B-8147-922D-681BC86C3B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09DFB1-5355-4C41-9DA2-FFC6C404526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E1C9A153-1FC7-4B4A-9925-51605D648260}" type="datetimeFigureOut">
              <a:rPr lang="en-US" altLang="en-US"/>
              <a:pPr>
                <a:defRPr/>
              </a:pPr>
              <a:t>7/23/19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CB5B413-C10B-F246-94AE-9E11B837BE6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68052DE-0B8C-BD44-B965-2FE3222F64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F86C12-C7E8-7247-91AE-A970907BFD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199A32-1CBB-A540-94BB-2B3DC33B2D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4A19B019-E27C-7742-94D4-18E5D3B0E2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>
            <a:extLst>
              <a:ext uri="{FF2B5EF4-FFF2-40B4-BE49-F238E27FC236}">
                <a16:creationId xmlns:a16="http://schemas.microsoft.com/office/drawing/2014/main" id="{918EA236-8466-4145-80E9-34417F71159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>
            <a:extLst>
              <a:ext uri="{FF2B5EF4-FFF2-40B4-BE49-F238E27FC236}">
                <a16:creationId xmlns:a16="http://schemas.microsoft.com/office/drawing/2014/main" id="{1175E0F9-FCE8-134C-9BED-EF2539E5419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id="{2F75AE0A-83BC-5641-AAFF-CBF5C46868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16428D5-0EBA-AA46-8D4C-1A00B83B16D2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>
            <a:extLst>
              <a:ext uri="{FF2B5EF4-FFF2-40B4-BE49-F238E27FC236}">
                <a16:creationId xmlns:a16="http://schemas.microsoft.com/office/drawing/2014/main" id="{02BE7CBE-0D9C-324D-A11E-1577425F47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2" name="Notes Placeholder 2">
            <a:extLst>
              <a:ext uri="{FF2B5EF4-FFF2-40B4-BE49-F238E27FC236}">
                <a16:creationId xmlns:a16="http://schemas.microsoft.com/office/drawing/2014/main" id="{1F1C9A5A-64D9-F74E-81DB-8A11331186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0483" name="Slide Number Placeholder 3">
            <a:extLst>
              <a:ext uri="{FF2B5EF4-FFF2-40B4-BE49-F238E27FC236}">
                <a16:creationId xmlns:a16="http://schemas.microsoft.com/office/drawing/2014/main" id="{3752869C-97EB-3541-B8AF-CEE01B2D6C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1B50EDA-4BE8-E749-A504-B76A701107F5}" type="slidenum">
              <a:rPr lang="en-US" altLang="en-US" smtClean="0">
                <a:latin typeface="Calibri" panose="020F0502020204030204" pitchFamily="34" charset="0"/>
              </a:rPr>
              <a:pPr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>
            <a:extLst>
              <a:ext uri="{FF2B5EF4-FFF2-40B4-BE49-F238E27FC236}">
                <a16:creationId xmlns:a16="http://schemas.microsoft.com/office/drawing/2014/main" id="{B9BAE75B-D660-3648-A972-5C73A5700D3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0" name="Notes Placeholder 2">
            <a:extLst>
              <a:ext uri="{FF2B5EF4-FFF2-40B4-BE49-F238E27FC236}">
                <a16:creationId xmlns:a16="http://schemas.microsoft.com/office/drawing/2014/main" id="{29A0A55F-279C-E146-B931-E8A1F0C79CA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id="{01305FE0-7559-A34A-AAC0-ACEEEA101C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A8843C4-3BAE-3442-8A74-E8F19A964846}" type="slidenum">
              <a:rPr lang="en-US" altLang="en-US" smtClean="0">
                <a:latin typeface="Calibri" panose="020F0502020204030204" pitchFamily="34" charset="0"/>
              </a:rPr>
              <a:pPr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>
            <a:extLst>
              <a:ext uri="{FF2B5EF4-FFF2-40B4-BE49-F238E27FC236}">
                <a16:creationId xmlns:a16="http://schemas.microsoft.com/office/drawing/2014/main" id="{487618F4-84F8-5543-9EAB-FCC41F6E8061}"/>
              </a:ext>
            </a:extLst>
          </p:cNvPr>
          <p:cNvGrpSpPr>
            <a:grpSpLocks/>
          </p:cNvGrpSpPr>
          <p:nvPr/>
        </p:nvGrpSpPr>
        <p:grpSpPr bwMode="auto">
          <a:xfrm>
            <a:off x="565150" y="744538"/>
            <a:ext cx="8005763" cy="5349875"/>
            <a:chOff x="564643" y="744469"/>
            <a:chExt cx="8005589" cy="5349671"/>
          </a:xfrm>
        </p:grpSpPr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600B00F2-C52D-BE44-AA28-504B7D9F9311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>
                <a:gd name="T0" fmla="*/ 2147483646 w 10000"/>
                <a:gd name="T1" fmla="*/ 0 h 10000"/>
                <a:gd name="T2" fmla="*/ 2147483646 w 10000"/>
                <a:gd name="T3" fmla="*/ 0 h 10000"/>
                <a:gd name="T4" fmla="*/ 2147483646 w 10000"/>
                <a:gd name="T5" fmla="*/ 2147483646 h 10000"/>
                <a:gd name="T6" fmla="*/ 0 w 10000"/>
                <a:gd name="T7" fmla="*/ 2147483646 h 10000"/>
                <a:gd name="T8" fmla="*/ 0 w 10000"/>
                <a:gd name="T9" fmla="*/ 2147483646 h 10000"/>
                <a:gd name="T10" fmla="*/ 2147483646 w 10000"/>
                <a:gd name="T11" fmla="*/ 2147483646 h 10000"/>
                <a:gd name="T12" fmla="*/ 2147483646 w 10000"/>
                <a:gd name="T13" fmla="*/ 0 h 100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FD8CC11F-E658-2640-9FE1-72BD7AFE2ECD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>
                <a:gd name="T0" fmla="*/ 2147483646 w 10001"/>
                <a:gd name="T1" fmla="*/ 0 h 10000"/>
                <a:gd name="T2" fmla="*/ 2147483646 w 10001"/>
                <a:gd name="T3" fmla="*/ 0 h 10000"/>
                <a:gd name="T4" fmla="*/ 2147483646 w 10001"/>
                <a:gd name="T5" fmla="*/ 2147483646 h 10000"/>
                <a:gd name="T6" fmla="*/ 2147483646 w 10001"/>
                <a:gd name="T7" fmla="*/ 2147483646 h 10000"/>
                <a:gd name="T8" fmla="*/ 2147483646 w 10001"/>
                <a:gd name="T9" fmla="*/ 2147483646 h 10000"/>
                <a:gd name="T10" fmla="*/ 2147483646 w 10001"/>
                <a:gd name="T11" fmla="*/ 2147483646 h 10000"/>
                <a:gd name="T12" fmla="*/ 2147483646 w 10001"/>
                <a:gd name="T13" fmla="*/ 0 h 100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C6328A0-A776-3E4A-A681-B2C183E9E3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5150" y="6453188"/>
            <a:ext cx="1204913" cy="40481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F18A201-F3A8-E945-A887-D65D95B4B093}" type="datetimeFigureOut">
              <a:rPr lang="en-US" altLang="en-US"/>
              <a:pPr>
                <a:defRPr/>
              </a:pPr>
              <a:t>7/23/19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1C38A78-0B28-F745-9998-0B2F53AAD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38338" y="6453188"/>
            <a:ext cx="5267325" cy="404812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A8A73A9-80BE-C04D-A3B2-058682AB8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72350" y="6453188"/>
            <a:ext cx="1198563" cy="40481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8593FB9-4F39-5D42-932A-F5A29F0F8C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1505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A954E7-76F6-054B-85FD-447B996F3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46994-FCEC-D445-A80E-9E4EE3AF097B}" type="datetimeFigureOut">
              <a:rPr lang="en-US" altLang="en-US"/>
              <a:pPr>
                <a:defRPr/>
              </a:pPr>
              <a:t>7/23/19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4C9C36-3DAD-484E-B206-3D81E5DC9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0FC121-ACC0-5C4D-B03B-3686AB755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7A3E9-9598-4041-82BD-122FDA0732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8729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E5C1B-5625-B749-B159-8A025BF7D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873C4-BF17-B54A-8AA7-3FE58DA03F48}" type="datetimeFigureOut">
              <a:rPr lang="en-US" altLang="en-US"/>
              <a:pPr>
                <a:defRPr/>
              </a:pPr>
              <a:t>7/23/19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73411-D6E8-4344-A961-7975DC584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DB0BEF-B978-7243-B76D-4244C8619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2C4A2-E155-9A43-8BF7-27A658A7E7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7684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63917A-C21A-9345-8ED8-745AB9FCD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2EFD6-8608-F04A-980B-0760F953C1E0}" type="datetimeFigureOut">
              <a:rPr lang="en-US" altLang="en-US"/>
              <a:pPr>
                <a:defRPr/>
              </a:pPr>
              <a:t>7/23/19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D20BD-C42A-3B46-BCAA-124C0ABAF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E1C9C7-DDF1-4844-B32E-1E6AFACF0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5BF22-C2BF-214D-BD1F-8C33F3DB0D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0729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>
            <a:extLst>
              <a:ext uri="{FF2B5EF4-FFF2-40B4-BE49-F238E27FC236}">
                <a16:creationId xmlns:a16="http://schemas.microsoft.com/office/drawing/2014/main" id="{68F6B145-4487-B343-984B-7DD6E295A7B6}"/>
              </a:ext>
            </a:extLst>
          </p:cNvPr>
          <p:cNvSpPr>
            <a:spLocks/>
          </p:cNvSpPr>
          <p:nvPr/>
        </p:nvSpPr>
        <p:spPr bwMode="auto">
          <a:xfrm>
            <a:off x="6113463" y="1685925"/>
            <a:ext cx="2457450" cy="4408488"/>
          </a:xfrm>
          <a:custGeom>
            <a:avLst/>
            <a:gdLst>
              <a:gd name="T0" fmla="*/ 2147483646 w 4125"/>
              <a:gd name="T1" fmla="*/ 0 h 5554"/>
              <a:gd name="T2" fmla="*/ 2147483646 w 4125"/>
              <a:gd name="T3" fmla="*/ 0 h 5554"/>
              <a:gd name="T4" fmla="*/ 2147483646 w 4125"/>
              <a:gd name="T5" fmla="*/ 2147483646 h 5554"/>
              <a:gd name="T6" fmla="*/ 0 w 4125"/>
              <a:gd name="T7" fmla="*/ 2147483646 h 5554"/>
              <a:gd name="T8" fmla="*/ 0 w 4125"/>
              <a:gd name="T9" fmla="*/ 2147483646 h 5554"/>
              <a:gd name="T10" fmla="*/ 2147483646 w 4125"/>
              <a:gd name="T11" fmla="*/ 2147483646 h 5554"/>
              <a:gd name="T12" fmla="*/ 2147483646 w 4125"/>
              <a:gd name="T13" fmla="*/ 0 h 55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4" title="Crop Mark">
            <a:extLst>
              <a:ext uri="{FF2B5EF4-FFF2-40B4-BE49-F238E27FC236}">
                <a16:creationId xmlns:a16="http://schemas.microsoft.com/office/drawing/2014/main" id="{3E49D93A-6991-7441-B426-8C91E08C59B6}"/>
              </a:ext>
            </a:extLst>
          </p:cNvPr>
          <p:cNvSpPr/>
          <p:nvPr/>
        </p:nvSpPr>
        <p:spPr bwMode="auto">
          <a:xfrm>
            <a:off x="6113463" y="1685925"/>
            <a:ext cx="245745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E7549D8-84CE-ED4B-9AD3-65C80F900F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4038" y="6453188"/>
            <a:ext cx="1217612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6175C35-1F07-FE4B-AB6F-CFA7A65F0D6F}" type="datetimeFigureOut">
              <a:rPr lang="en-US" altLang="en-US"/>
              <a:pPr>
                <a:defRPr/>
              </a:pPr>
              <a:t>7/23/19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B212BB1-9035-A344-A07A-42DF0A3EB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38338" y="6453188"/>
            <a:ext cx="5267325" cy="404812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EA982B8-F4EA-F944-8A41-77C7905CE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72350" y="6453188"/>
            <a:ext cx="1198563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41A9ECF-E416-274D-B450-80A62D3255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27812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6FBBEDB-E2D4-6B47-9C46-432E4483F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F99B6-D7B0-0747-8D30-70563D7EB400}" type="datetimeFigureOut">
              <a:rPr lang="en-US" altLang="en-US"/>
              <a:pPr>
                <a:defRPr/>
              </a:pPr>
              <a:t>7/23/19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D9B7E48-57BB-9D44-B8D8-A73CA99A2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64604EE-A059-C948-ABBC-3F46E8F92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8B41C-0CD5-414B-835F-CD03B5A46B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90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F62888F-79A2-694D-8CEB-F4DAAB481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7F832-040C-E144-BB6C-9E8FFCD1F7DC}" type="datetimeFigureOut">
              <a:rPr lang="en-US" altLang="en-US"/>
              <a:pPr>
                <a:defRPr/>
              </a:pPr>
              <a:t>7/23/19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2A7A0DC-39FF-3840-8D4B-F9FA16505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DFD6757-6E46-BE44-A753-7EA66F487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4AA2E-364A-0B42-BAF7-06899AD816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3914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0A0CFBE-1814-A641-825D-0F98D1ABA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C0320-0429-2644-B173-01F9E517F92B}" type="datetimeFigureOut">
              <a:rPr lang="en-US" altLang="en-US"/>
              <a:pPr>
                <a:defRPr/>
              </a:pPr>
              <a:t>7/23/19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3F11B32-0D51-7B4B-B5AD-8C98DA0F9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6D1F314-1D47-8840-B4E1-03E0103F5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68E98-82E1-6248-A07C-213AA2FAC1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4210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F988751-62A5-CB42-813B-C7C60EFF9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00729-A00D-6548-8B6F-889E0C28BC9E}" type="datetimeFigureOut">
              <a:rPr lang="en-US" altLang="en-US"/>
              <a:pPr>
                <a:defRPr/>
              </a:pPr>
              <a:t>7/23/19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73EFD58-D007-3845-9BFB-906FECCC6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FD0D9AC-541A-5944-A605-67579AD2C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BD990-C50D-854A-A5AB-E4D02B7395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8304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title="Background Shape">
            <a:extLst>
              <a:ext uri="{FF2B5EF4-FFF2-40B4-BE49-F238E27FC236}">
                <a16:creationId xmlns:a16="http://schemas.microsoft.com/office/drawing/2014/main" id="{0B55EA31-97CD-984F-9871-EBC77785633C}"/>
              </a:ext>
            </a:extLst>
          </p:cNvPr>
          <p:cNvSpPr/>
          <p:nvPr/>
        </p:nvSpPr>
        <p:spPr>
          <a:xfrm>
            <a:off x="0" y="0"/>
            <a:ext cx="39782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A62F5A-BDC1-0F45-B119-BD377A35D407}"/>
              </a:ext>
            </a:extLst>
          </p:cNvPr>
          <p:cNvSpPr/>
          <p:nvPr/>
        </p:nvSpPr>
        <p:spPr>
          <a:xfrm>
            <a:off x="3978275" y="0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 title="Divider Bar">
            <a:extLst>
              <a:ext uri="{FF2B5EF4-FFF2-40B4-BE49-F238E27FC236}">
                <a16:creationId xmlns:a16="http://schemas.microsoft.com/office/drawing/2014/main" id="{3D1C299B-A155-5C49-AA47-D07D4FC3982A}"/>
              </a:ext>
            </a:extLst>
          </p:cNvPr>
          <p:cNvSpPr/>
          <p:nvPr/>
        </p:nvSpPr>
        <p:spPr>
          <a:xfrm>
            <a:off x="3978275" y="0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1783AD89-4887-C84F-87DE-C212B7AD69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2925" y="6453188"/>
            <a:ext cx="903288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DA76293-23D8-6745-8DB9-9C58CEE1FF83}" type="datetimeFigureOut">
              <a:rPr lang="en-US" altLang="en-US"/>
              <a:pPr>
                <a:defRPr/>
              </a:pPr>
              <a:t>7/23/19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0718B13A-8259-534A-8E15-0FF416D3C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54175" y="6453188"/>
            <a:ext cx="1781175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163FC852-8412-6D43-888C-D061F5422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12038" y="6453188"/>
            <a:ext cx="1196975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8230C3B-CF15-F24C-8239-BBCAC6E1B0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9438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title="Background Shape">
            <a:extLst>
              <a:ext uri="{FF2B5EF4-FFF2-40B4-BE49-F238E27FC236}">
                <a16:creationId xmlns:a16="http://schemas.microsoft.com/office/drawing/2014/main" id="{C3316F44-A40F-694D-8F04-7EB223862456}"/>
              </a:ext>
            </a:extLst>
          </p:cNvPr>
          <p:cNvSpPr/>
          <p:nvPr/>
        </p:nvSpPr>
        <p:spPr>
          <a:xfrm>
            <a:off x="0" y="0"/>
            <a:ext cx="39782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27B014-266B-084B-8988-A29E4C1B76CE}"/>
              </a:ext>
            </a:extLst>
          </p:cNvPr>
          <p:cNvSpPr/>
          <p:nvPr/>
        </p:nvSpPr>
        <p:spPr>
          <a:xfrm>
            <a:off x="3978275" y="0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 title="Divider Bar">
            <a:extLst>
              <a:ext uri="{FF2B5EF4-FFF2-40B4-BE49-F238E27FC236}">
                <a16:creationId xmlns:a16="http://schemas.microsoft.com/office/drawing/2014/main" id="{4964E4B8-0FC6-5D48-A280-C6A5E9E99097}"/>
              </a:ext>
            </a:extLst>
          </p:cNvPr>
          <p:cNvSpPr/>
          <p:nvPr/>
        </p:nvSpPr>
        <p:spPr>
          <a:xfrm>
            <a:off x="3978275" y="0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rtlCol="0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CBA438DD-D211-1744-83E9-38D0594D31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2925" y="6453188"/>
            <a:ext cx="903288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085D9EE-BD0C-8A47-9DDF-300D8019D61F}" type="datetimeFigureOut">
              <a:rPr lang="en-US" altLang="en-US"/>
              <a:pPr>
                <a:defRPr/>
              </a:pPr>
              <a:t>7/23/19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11CD1D4B-2F75-5141-B43E-7309F828B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54175" y="6453188"/>
            <a:ext cx="1781175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2ED1BC17-75F8-E142-8760-0FE2DAE0E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12038" y="6453188"/>
            <a:ext cx="1196975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8E8E89D-7C8E-DA44-8BC5-F12B8770A9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2261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1699567-78B1-D94F-9CB9-14955477F3A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028700" y="685800"/>
            <a:ext cx="72009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3CE7969-B8C3-7D44-8BB8-EACCFC87A51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28700" y="2286000"/>
            <a:ext cx="72009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D0E9A-3557-2641-9CA1-798B6081B9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42988" y="6453188"/>
            <a:ext cx="903287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000" baseline="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1CAEB0B-D270-B842-9EE7-16653B45C3E2}" type="datetimeFigureOut">
              <a:rPr lang="en-US" altLang="en-US"/>
              <a:pPr>
                <a:defRPr/>
              </a:pPr>
              <a:t>7/23/19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A57AA-7B3A-C042-B1EC-E71A65AB32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70113" y="6453188"/>
            <a:ext cx="471011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000" baseline="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3975D-F686-D04C-A9C7-4816AFBEB8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4063" y="6453188"/>
            <a:ext cx="119697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00" baseline="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42B3656-EECC-8242-A6BF-FA3DAF5800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68821D4-FE7A-A848-8F99-7BB2A2E704C5}"/>
              </a:ext>
            </a:extLst>
          </p:cNvPr>
          <p:cNvSpPr/>
          <p:nvPr/>
        </p:nvSpPr>
        <p:spPr>
          <a:xfrm>
            <a:off x="358775" y="0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>
            <a:extLst>
              <a:ext uri="{FF2B5EF4-FFF2-40B4-BE49-F238E27FC236}">
                <a16:creationId xmlns:a16="http://schemas.microsoft.com/office/drawing/2014/main" id="{2CAC2533-48A1-DA4A-9ED6-322132E7799C}"/>
              </a:ext>
            </a:extLst>
          </p:cNvPr>
          <p:cNvSpPr/>
          <p:nvPr/>
        </p:nvSpPr>
        <p:spPr>
          <a:xfrm>
            <a:off x="358775" y="0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0" r:id="rId1"/>
    <p:sldLayoutId id="2147484153" r:id="rId2"/>
    <p:sldLayoutId id="2147484161" r:id="rId3"/>
    <p:sldLayoutId id="2147484154" r:id="rId4"/>
    <p:sldLayoutId id="2147484155" r:id="rId5"/>
    <p:sldLayoutId id="2147484156" r:id="rId6"/>
    <p:sldLayoutId id="2147484157" r:id="rId7"/>
    <p:sldLayoutId id="2147484162" r:id="rId8"/>
    <p:sldLayoutId id="2147484163" r:id="rId9"/>
    <p:sldLayoutId id="2147484158" r:id="rId10"/>
    <p:sldLayoutId id="2147484159" r:id="rId11"/>
  </p:sldLayoutIdLst>
  <p:txStyles>
    <p:titleStyle>
      <a:lvl1pPr algn="l" defTabSz="685800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charset="0"/>
        </a:defRPr>
      </a:lvl2pPr>
      <a:lvl3pPr algn="l" defTabSz="685800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charset="0"/>
        </a:defRPr>
      </a:lvl3pPr>
      <a:lvl4pPr algn="l" defTabSz="685800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charset="0"/>
        </a:defRPr>
      </a:lvl4pPr>
      <a:lvl5pPr algn="l" defTabSz="685800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charset="0"/>
        </a:defRPr>
      </a:lvl5pPr>
      <a:lvl6pPr marL="457200" algn="l" defTabSz="685800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charset="0"/>
        </a:defRPr>
      </a:lvl6pPr>
      <a:lvl7pPr marL="914400" algn="l" defTabSz="685800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charset="0"/>
        </a:defRPr>
      </a:lvl7pPr>
      <a:lvl8pPr marL="1371600" algn="l" defTabSz="685800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charset="0"/>
        </a:defRPr>
      </a:lvl8pPr>
      <a:lvl9pPr marL="1828800" algn="l" defTabSz="685800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charset="0"/>
        </a:defRPr>
      </a:lvl9pPr>
    </p:titleStyle>
    <p:bodyStyle>
      <a:lvl1pPr marL="382588" indent="-382588" algn="l" defTabSz="685800" rtl="0" eaLnBrk="0" fontAlgn="base" hangingPunct="0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382588" indent="-382588" algn="l" defTabSz="685800" rtl="0" eaLnBrk="0" fontAlgn="base" hangingPunct="0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>
          <a:solidFill>
            <a:schemeClr val="tx2"/>
          </a:solidFill>
          <a:latin typeface="+mn-lt"/>
          <a:ea typeface="+mn-ea"/>
          <a:cs typeface="+mn-cs"/>
        </a:defRPr>
      </a:lvl2pPr>
      <a:lvl3pPr marL="382588" indent="-382588" algn="l" defTabSz="685800" rtl="0" eaLnBrk="0" fontAlgn="base" hangingPunct="0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382588" indent="-382588" algn="l" defTabSz="685800" rtl="0" eaLnBrk="0" fontAlgn="base" hangingPunct="0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i="1" kern="1200">
          <a:solidFill>
            <a:schemeClr val="tx2"/>
          </a:solidFill>
          <a:latin typeface="+mn-lt"/>
          <a:ea typeface="+mn-ea"/>
          <a:cs typeface="+mn-cs"/>
        </a:defRPr>
      </a:lvl4pPr>
      <a:lvl5pPr marL="382588" indent="-382588" algn="l" defTabSz="685800" rtl="0" eaLnBrk="0" fontAlgn="base" hangingPunct="0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emeehan@gwu.edu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BD163-99E2-4946-BEC6-7C7842BFC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4513" y="2362200"/>
            <a:ext cx="6400800" cy="17526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Comparative analysis</a:t>
            </a:r>
          </a:p>
        </p:txBody>
      </p:sp>
      <p:sp>
        <p:nvSpPr>
          <p:cNvPr id="14338" name="Subtitle 3">
            <a:extLst>
              <a:ext uri="{FF2B5EF4-FFF2-40B4-BE49-F238E27FC236}">
                <a16:creationId xmlns:a16="http://schemas.microsoft.com/office/drawing/2014/main" id="{67B8AC57-063D-8A4C-9DD8-9FFF944C0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28800" y="4724400"/>
            <a:ext cx="6400800" cy="976313"/>
          </a:xfrm>
        </p:spPr>
        <p:txBody>
          <a:bodyPr rtlCol="0">
            <a:normAutofit lnSpcReduction="10000"/>
          </a:bodyPr>
          <a:lstStyle/>
          <a:p>
            <a:pPr marL="26988" eaLnBrk="1" fontAlgn="auto" hangingPunct="1">
              <a:defRPr/>
            </a:pPr>
            <a:r>
              <a:rPr lang="en-US" altLang="en-US" dirty="0">
                <a:ea typeface="ＭＳ Ｐゴシック" charset="-128"/>
              </a:rPr>
              <a:t>PSC 1001W: Introduction to Comparative Politics</a:t>
            </a:r>
          </a:p>
          <a:p>
            <a:pPr marL="26988" eaLnBrk="1" fontAlgn="auto" hangingPunct="1">
              <a:defRPr/>
            </a:pPr>
            <a:r>
              <a:rPr lang="en-US" altLang="en-US" dirty="0">
                <a:ea typeface="ＭＳ Ｐゴシック" charset="-128"/>
              </a:rPr>
              <a:t>March 24, 2019</a:t>
            </a:r>
          </a:p>
          <a:p>
            <a:pPr marL="26988" eaLnBrk="1" fontAlgn="auto" hangingPunct="1">
              <a:defRPr/>
            </a:pPr>
            <a:r>
              <a:rPr lang="en-US" altLang="en-US" dirty="0">
                <a:ea typeface="ＭＳ Ｐゴシック" charset="-128"/>
              </a:rPr>
              <a:t>Bit Meehan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3">
            <a:extLst>
              <a:ext uri="{FF2B5EF4-FFF2-40B4-BE49-F238E27FC236}">
                <a16:creationId xmlns:a16="http://schemas.microsoft.com/office/drawing/2014/main" id="{9C9C809F-B194-9841-B039-C9DC0333F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914400"/>
          </a:xfrm>
        </p:spPr>
        <p:txBody>
          <a:bodyPr/>
          <a:lstStyle/>
          <a:p>
            <a:pPr algn="ctr"/>
            <a:r>
              <a:rPr lang="en-US" altLang="en-US"/>
              <a:t>Writing Exercise (3 minutes)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A64821-EFFC-8948-A210-04DBE0281A76}"/>
              </a:ext>
            </a:extLst>
          </p:cNvPr>
          <p:cNvSpPr txBox="1"/>
          <p:nvPr/>
        </p:nvSpPr>
        <p:spPr>
          <a:xfrm>
            <a:off x="1152525" y="1600200"/>
            <a:ext cx="6953250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en-US" sz="3200" i="1" dirty="0">
                <a:latin typeface="+mj-lt"/>
              </a:rPr>
              <a:t>Write the three most interesting things you’ve learned this term.</a:t>
            </a:r>
            <a:endParaRPr lang="en-US" sz="3200" dirty="0"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780D35-FE93-A94C-AC21-E39B64170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6350" y="3144838"/>
            <a:ext cx="67056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3200" i="1"/>
              <a:t>Write the theme (in a few words) that each idea falls under.</a:t>
            </a:r>
            <a:br>
              <a:rPr lang="en-US" altLang="en-US" sz="3200"/>
            </a:br>
            <a:endParaRPr lang="en-US" altLang="en-US" sz="32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83C9A3-B0D8-9C4E-937F-B39EFF4EC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7463" y="4876800"/>
            <a:ext cx="681831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3200" i="1"/>
              <a:t>Write a question you still have about the theme you’re most interested in.</a:t>
            </a:r>
            <a:br>
              <a:rPr lang="en-US" altLang="en-US" sz="3200"/>
            </a:br>
            <a:endParaRPr lang="en-US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D48CD-DC7A-AF43-A870-CDC76610C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685800"/>
            <a:ext cx="7467600" cy="1295400"/>
          </a:xfrm>
        </p:spPr>
        <p:txBody>
          <a:bodyPr/>
          <a:lstStyle/>
          <a:p>
            <a:pPr algn="ctr"/>
            <a:r>
              <a:rPr lang="en-US" altLang="en-US" sz="4000"/>
              <a:t>Share your thoughts with the person next to you (2 minutes).</a:t>
            </a:r>
            <a:br>
              <a:rPr lang="en-US" altLang="en-US" sz="4000"/>
            </a:br>
            <a:br>
              <a:rPr lang="en-US" altLang="en-US" sz="4000"/>
            </a:br>
            <a:endParaRPr lang="en-US" altLang="en-US" sz="400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3CD7ED3-71A1-AF4B-9BC8-A681B7CD2D14}"/>
              </a:ext>
            </a:extLst>
          </p:cNvPr>
          <p:cNvSpPr txBox="1">
            <a:spLocks/>
          </p:cNvSpPr>
          <p:nvPr/>
        </p:nvSpPr>
        <p:spPr bwMode="auto">
          <a:xfrm>
            <a:off x="1028700" y="2667000"/>
            <a:ext cx="7467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382588" indent="-382588" defTabSz="68580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382588" indent="-382588" defTabSz="68580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382588" indent="-382588" defTabSz="68580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i="1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382588" indent="-382588" defTabSz="68580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839788" indent="-382588" defTabSz="685800" eaLnBrk="0" fontAlgn="base" hangingPunct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1296988" indent="-382588" defTabSz="685800" eaLnBrk="0" fontAlgn="base" hangingPunct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1754188" indent="-382588" defTabSz="685800" eaLnBrk="0" fontAlgn="base" hangingPunct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2211388" indent="-382588" defTabSz="685800" eaLnBrk="0" fontAlgn="base" hangingPunct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 b="1"/>
              <a:t>Paper topics should come from your curiosities and passions.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4806F18-78CB-7D4A-ADF5-CD86C8F81E7A}"/>
              </a:ext>
            </a:extLst>
          </p:cNvPr>
          <p:cNvSpPr txBox="1">
            <a:spLocks/>
          </p:cNvSpPr>
          <p:nvPr/>
        </p:nvSpPr>
        <p:spPr bwMode="auto">
          <a:xfrm>
            <a:off x="1028700" y="4746625"/>
            <a:ext cx="7467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382588" indent="-382588" defTabSz="68580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382588" indent="-382588" defTabSz="68580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382588" indent="-382588" defTabSz="68580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i="1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382588" indent="-382588" defTabSz="68580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839788" indent="-382588" defTabSz="685800" eaLnBrk="0" fontAlgn="base" hangingPunct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1296988" indent="-382588" defTabSz="685800" eaLnBrk="0" fontAlgn="base" hangingPunct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1754188" indent="-382588" defTabSz="685800" eaLnBrk="0" fontAlgn="base" hangingPunct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2211388" indent="-382588" defTabSz="685800" eaLnBrk="0" fontAlgn="base" hangingPunct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/>
              <a:t>Read through the assignment; what questions do you have?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F4837A22-E29C-FF4C-BD99-E59CFBAF5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TL;DR Version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5E22440-BA00-EE44-9D78-661D55D16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752600"/>
            <a:ext cx="7200900" cy="3581400"/>
          </a:xfrm>
        </p:spPr>
        <p:txBody>
          <a:bodyPr/>
          <a:lstStyle/>
          <a:p>
            <a:pPr lvl="2">
              <a:buFont typeface="Arial" panose="020B0604020202020204" pitchFamily="34" charset="0"/>
              <a:buChar char="•"/>
            </a:pPr>
            <a:r>
              <a:rPr lang="en-US" altLang="en-US" sz="2800"/>
              <a:t>Continue critically analyzing the literature: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altLang="en-US" sz="2000" i="1"/>
              <a:t>Compare and contrast the authors’ arguments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en-US" sz="2000"/>
              <a:t>Assess the validity, significance, and quality of their claims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altLang="en-US" sz="2000"/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en-US" sz="2800" i="0"/>
              <a:t>New elements in the final paper include: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en-US" sz="2000"/>
              <a:t>Focus on two specific country cases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en-US" sz="2000"/>
              <a:t>Minimum works cited (3-4 thematic, 5-7 case studies)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en-US" sz="2000"/>
              <a:t>Outside research </a:t>
            </a:r>
            <a:r>
              <a:rPr lang="en-US" altLang="en-US" sz="2000" b="1"/>
              <a:t>(the best papers will do this)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3">
            <a:extLst>
              <a:ext uri="{FF2B5EF4-FFF2-40B4-BE49-F238E27FC236}">
                <a16:creationId xmlns:a16="http://schemas.microsoft.com/office/drawing/2014/main" id="{B11AC219-D6C4-5C40-98F5-296B362C6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813" y="796925"/>
            <a:ext cx="7200900" cy="1485900"/>
          </a:xfrm>
        </p:spPr>
        <p:txBody>
          <a:bodyPr/>
          <a:lstStyle/>
          <a:p>
            <a:pPr eaLnBrk="1" hangingPunct="1"/>
            <a:r>
              <a:rPr lang="en-US" altLang="en-US"/>
              <a:t>Long Term:</a:t>
            </a:r>
            <a:br>
              <a:rPr lang="en-US" altLang="en-US"/>
            </a:br>
            <a:r>
              <a:rPr lang="en-US" altLang="en-US"/>
              <a:t>Systematic Understanding</a:t>
            </a:r>
          </a:p>
        </p:txBody>
      </p:sp>
      <p:sp>
        <p:nvSpPr>
          <p:cNvPr id="27650" name="Content Placeholder 4">
            <a:extLst>
              <a:ext uri="{FF2B5EF4-FFF2-40B4-BE49-F238E27FC236}">
                <a16:creationId xmlns:a16="http://schemas.microsoft.com/office/drawing/2014/main" id="{3B2EEE98-C7F7-C248-9DC4-1DCCB323F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altLang="en-US" sz="3200" b="1"/>
              <a:t>Question / Puzzle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 sz="3200" b="1"/>
              <a:t>Main Argument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 sz="3200"/>
              <a:t>Contributions / Significance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 sz="3200"/>
              <a:t>Critiques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 sz="3200"/>
              <a:t>Connections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0344630E-4F4D-504A-A836-6CD640A2E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Proposals</a:t>
            </a:r>
            <a:br>
              <a:rPr lang="en-US" altLang="en-US"/>
            </a:br>
            <a:r>
              <a:rPr lang="en-US" altLang="en-US" sz="3600" i="1"/>
              <a:t>(yes, this is possible in one page)</a:t>
            </a:r>
            <a:endParaRPr lang="en-US" altLang="en-US" i="1"/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F4DE11DC-30D6-5A42-A50F-3843194D9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Introduce the subject matter: </a:t>
            </a:r>
          </a:p>
          <a:p>
            <a:pPr lvl="1"/>
            <a:r>
              <a:rPr lang="en-US" altLang="en-US"/>
              <a:t>Which theme you will examine, </a:t>
            </a:r>
          </a:p>
          <a:p>
            <a:pPr lvl="1"/>
            <a:r>
              <a:rPr lang="en-US" altLang="en-US"/>
              <a:t>Why the theme is interesting,</a:t>
            </a:r>
          </a:p>
          <a:p>
            <a:pPr lvl="1"/>
            <a:r>
              <a:rPr lang="en-US" altLang="en-US"/>
              <a:t>Why the two country cases are relevant to the theme.</a:t>
            </a:r>
          </a:p>
          <a:p>
            <a:r>
              <a:rPr lang="en-US" altLang="en-US"/>
              <a:t>Write down your research question.</a:t>
            </a:r>
          </a:p>
          <a:p>
            <a:r>
              <a:rPr lang="en-US" altLang="en-US"/>
              <a:t>State your (tentative) argument based on your assessment of the literature and two cases.</a:t>
            </a:r>
          </a:p>
          <a:p>
            <a:r>
              <a:rPr lang="en-US" altLang="en-US"/>
              <a:t>Provide a provisional road map for the paper.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Placeholder 2">
            <a:extLst>
              <a:ext uri="{FF2B5EF4-FFF2-40B4-BE49-F238E27FC236}">
                <a16:creationId xmlns:a16="http://schemas.microsoft.com/office/drawing/2014/main" id="{6C3B05C5-A6D1-FB4A-BA91-23FA55F2F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3088" y="1676400"/>
            <a:ext cx="7210425" cy="36830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/>
              <a:t>Elizabeth (Bit) Meehan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hlinkClick r:id="rId2"/>
              </a:rPr>
              <a:t>emeehan@gwmail.gwu.edu</a:t>
            </a:r>
            <a:endParaRPr lang="en-US" altLang="en-US" sz="200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en-US" altLang="en-US" sz="200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en-US" altLang="en-US" sz="200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en-US" altLang="en-US" sz="200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en-US" altLang="en-US" sz="200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en-US" altLang="en-US" sz="200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/>
              <a:t>Office Hours: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/>
              <a:t>Fridays, 9-11 am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/>
              <a:t>Monroe 451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/>
              <a:t>(or by appointment)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rop">
    <a:dk1>
      <a:sysClr val="windowText" lastClr="000000"/>
    </a:dk1>
    <a:lt1>
      <a:sysClr val="window" lastClr="FFFFFF"/>
    </a:lt1>
    <a:dk2>
      <a:srgbClr val="191B0E"/>
    </a:dk2>
    <a:lt2>
      <a:srgbClr val="EFEDE3"/>
    </a:lt2>
    <a:accent1>
      <a:srgbClr val="8C8D86"/>
    </a:accent1>
    <a:accent2>
      <a:srgbClr val="E6C069"/>
    </a:accent2>
    <a:accent3>
      <a:srgbClr val="897B61"/>
    </a:accent3>
    <a:accent4>
      <a:srgbClr val="8DAB8E"/>
    </a:accent4>
    <a:accent5>
      <a:srgbClr val="77A2BB"/>
    </a:accent5>
    <a:accent6>
      <a:srgbClr val="E28394"/>
    </a:accent6>
    <a:hlink>
      <a:srgbClr val="77A2BB"/>
    </a:hlink>
    <a:folHlink>
      <a:srgbClr val="957A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3922</TotalTime>
  <Words>261</Words>
  <Application>Microsoft Macintosh PowerPoint</Application>
  <PresentationFormat>On-screen Show (4:3)</PresentationFormat>
  <Paragraphs>48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Franklin Gothic Book</vt:lpstr>
      <vt:lpstr>Wingdings</vt:lpstr>
      <vt:lpstr>Crop</vt:lpstr>
      <vt:lpstr>Comparative analysis</vt:lpstr>
      <vt:lpstr>Writing Exercise (3 minutes)</vt:lpstr>
      <vt:lpstr>Share your thoughts with the person next to you (2 minutes).  </vt:lpstr>
      <vt:lpstr>TL;DR Version</vt:lpstr>
      <vt:lpstr>Long Term: Systematic Understanding</vt:lpstr>
      <vt:lpstr>Proposals (yes, this is possible in one page)</vt:lpstr>
      <vt:lpstr>PowerPoint Presentation</vt:lpstr>
    </vt:vector>
  </TitlesOfParts>
  <Company>GWU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Comparative Politics</dc:title>
  <dc:creator>faculty</dc:creator>
  <cp:lastModifiedBy>Meehan, Elizabeth Anne</cp:lastModifiedBy>
  <cp:revision>175</cp:revision>
  <dcterms:created xsi:type="dcterms:W3CDTF">2010-01-12T14:16:15Z</dcterms:created>
  <dcterms:modified xsi:type="dcterms:W3CDTF">2019-07-23T13:53:19Z</dcterms:modified>
</cp:coreProperties>
</file>