
<file path=[Content_Types].xml><?xml version="1.0" encoding="utf-8"?>
<Types xmlns="http://schemas.openxmlformats.org/package/2006/content-types">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942" r:id="rId1"/>
  </p:sldMasterIdLst>
  <p:notesMasterIdLst>
    <p:notesMasterId r:id="rId14"/>
  </p:notesMasterIdLst>
  <p:handoutMasterIdLst>
    <p:handoutMasterId r:id="rId15"/>
  </p:handoutMasterIdLst>
  <p:sldIdLst>
    <p:sldId id="256" r:id="rId2"/>
    <p:sldId id="260" r:id="rId3"/>
    <p:sldId id="262" r:id="rId4"/>
    <p:sldId id="266" r:id="rId5"/>
    <p:sldId id="268" r:id="rId6"/>
    <p:sldId id="261" r:id="rId7"/>
    <p:sldId id="257" r:id="rId8"/>
    <p:sldId id="259" r:id="rId9"/>
    <p:sldId id="263" r:id="rId10"/>
    <p:sldId id="267" r:id="rId11"/>
    <p:sldId id="258" r:id="rId12"/>
    <p:sldId id="265"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p:restoredTop sz="87791"/>
  </p:normalViewPr>
  <p:slideViewPr>
    <p:cSldViewPr>
      <p:cViewPr varScale="1">
        <p:scale>
          <a:sx n="82" d="100"/>
          <a:sy n="82" d="100"/>
        </p:scale>
        <p:origin x="176" y="7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F8E497-5AEE-524F-A00C-7BB2F0ED8E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B7E4D0DF-4911-CA46-A2A9-49FFFE691BA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Arial" charset="0"/>
                <a:ea typeface="ＭＳ Ｐゴシック" charset="-128"/>
              </a:defRPr>
            </a:lvl1pPr>
          </a:lstStyle>
          <a:p>
            <a:pPr>
              <a:defRPr/>
            </a:pPr>
            <a:fld id="{3933ABA7-73AC-F641-84E2-4E31436F488B}" type="datetimeFigureOut">
              <a:rPr lang="en-US"/>
              <a:pPr>
                <a:defRPr/>
              </a:pPr>
              <a:t>1/17/19</a:t>
            </a:fld>
            <a:endParaRPr lang="en-US"/>
          </a:p>
        </p:txBody>
      </p:sp>
      <p:sp>
        <p:nvSpPr>
          <p:cNvPr id="4" name="Footer Placeholder 3">
            <a:extLst>
              <a:ext uri="{FF2B5EF4-FFF2-40B4-BE49-F238E27FC236}">
                <a16:creationId xmlns:a16="http://schemas.microsoft.com/office/drawing/2014/main" id="{09720897-03BB-664B-A74F-0C6930CCCFD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38A88B60-A8B0-324B-A439-12277FB6EA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Arial" charset="0"/>
                <a:ea typeface="ＭＳ Ｐゴシック" charset="-128"/>
              </a:defRPr>
            </a:lvl1pPr>
          </a:lstStyle>
          <a:p>
            <a:pPr>
              <a:defRPr/>
            </a:pPr>
            <a:fld id="{3D59C0B8-EEA4-AB4F-BB27-1820D95A4C2B}"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BCA133-0E3B-8147-922D-681BC86C3B4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D509DFB1-5355-4C41-9DA2-FFC6C4045262}"/>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FA36AE82-B67F-1E46-8F3E-11C450464D31}" type="datetimeFigureOut">
              <a:rPr lang="en-US" altLang="en-US"/>
              <a:pPr>
                <a:defRPr/>
              </a:pPr>
              <a:t>1/17/19</a:t>
            </a:fld>
            <a:endParaRPr lang="en-US" altLang="en-US"/>
          </a:p>
        </p:txBody>
      </p:sp>
      <p:sp>
        <p:nvSpPr>
          <p:cNvPr id="4" name="Slide Image Placeholder 3">
            <a:extLst>
              <a:ext uri="{FF2B5EF4-FFF2-40B4-BE49-F238E27FC236}">
                <a16:creationId xmlns:a16="http://schemas.microsoft.com/office/drawing/2014/main" id="{7CB5B413-C10B-F246-94AE-9E11B837BE6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68052DE-0B8C-BD44-B965-2FE3222F647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5F86C12-C7E8-7247-91AE-A970907BFD9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6A199A32-1CBB-A540-94BB-2B3DC33B2DD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78E0854-A12B-2840-BFF3-85CF525BAF2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5CC27EF8-DC0C-574E-BA33-AFF068C764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376444B7-C9B1-8B45-B6EA-CEB6BC5886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B3F919A7-64BC-F642-9D79-C6D2113799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2C8ECCA7-224E-234E-B47C-69AC0C91D54E}"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C2D630ED-CA8C-A44B-9EAC-9BC5499771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9375B658-FBD9-F644-875C-8BD275DF43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D9640D61-20BA-E142-BA6F-ED95A8AA8E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32E3F48-5B4F-D844-9FF1-FD0CD77ECAE7}" type="slidenum">
              <a:rPr lang="en-US" altLang="en-US" smtClean="0">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8F1704B7-75A1-044A-9AB4-400BA78F69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28405601-A0E5-414C-8149-54EEF568D2A0}"/>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altLang="en-US" dirty="0">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20DA74FC-F262-624A-B482-293E936802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96E054B-527D-6B44-B7E6-0E460BCCFDD1}" type="slidenum">
              <a:rPr lang="en-US" altLang="en-US" smtClean="0">
                <a:latin typeface="Calibri" panose="020F0502020204030204" pitchFamily="34" charset="0"/>
              </a:rPr>
              <a:pPr/>
              <a:t>2</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B3C6F68B-AD1F-864B-9EFE-B09B92609F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3B246520-2E4A-044B-AA31-9D751A0FBE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F367889F-DCD9-0441-88C5-50B92FE087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776F85E-9F45-4743-A04B-086196B629C5}" type="slidenum">
              <a:rPr lang="en-US" altLang="en-US" smtClean="0">
                <a:latin typeface="Calibri" panose="020F0502020204030204" pitchFamily="34" charset="0"/>
              </a:rPr>
              <a:pPr/>
              <a:t>3</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FAC4A81E-9690-2A43-8119-EA5D29BF94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EF748E1A-DE13-694A-8D62-5EF9D86158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0F6E2BA2-FF1F-0A40-8001-C05BF323AFE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111ECD1-438A-184A-AF00-978BA180E258}" type="slidenum">
              <a:rPr lang="en-US" altLang="en-US" smtClean="0">
                <a:latin typeface="Calibri" panose="020F0502020204030204" pitchFamily="34" charset="0"/>
              </a:rPr>
              <a:pPr/>
              <a:t>4</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6A741E5C-E0CB-3A4A-9BBC-331B393DCC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CD23D688-A207-224C-BC56-E7C8439766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For people who feel comfortable with note-taking, you’ll probably still find that some things are easier to decipher than others. Is it because of the writing style? The length of the piece? You didn’t like the topic, or agree with the person’s argument? Knowing when you struggle somewhat is useful so you can plan accordingly when similar types of readings arise later down the road.</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You may struggle to understand all of the arguments covered in the article; my first piece of advice is to “muddle through.” Finish your notes, even if you aren’t sure they are correct. You can wait for lecture or come talk to Professor Morgan and I about what you didn’t understand. Chances are, you know more than you think you do.</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My piece of advice for those of you who take notes on everything are to go back and star / mark the parts Professor Morgan touches upon in lecture. When you go back to review your notes, you’ll have a sense of the main argument and key supporting evidence.</a:t>
            </a:r>
          </a:p>
          <a:p>
            <a:endParaRPr lang="en-US" altLang="en-US" dirty="0">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541F9359-B3C8-AB42-BEB3-A1F2C96189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6F61A79-B112-D544-AE30-6ACF7C7C2AA1}" type="slidenum">
              <a:rPr lang="en-US" altLang="en-US" smtClean="0">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1FE3FE8B-D1DC-6E43-A4E1-F3A6FFD547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C1C4F6F-3ABF-0040-BC79-FDDA57B550D9}"/>
              </a:ext>
            </a:extLst>
          </p:cNvPr>
          <p:cNvSpPr>
            <a:spLocks noGrp="1"/>
          </p:cNvSpPr>
          <p:nvPr>
            <p:ph type="body" idx="1"/>
          </p:nvPr>
        </p:nvSpPr>
        <p:spPr/>
        <p:txBody>
          <a:bodyPr>
            <a:normAutofit/>
          </a:bodyPr>
          <a:lstStyle/>
          <a:p>
            <a:pPr>
              <a:defRPr/>
            </a:pPr>
            <a:endParaRPr lang="en-US" dirty="0"/>
          </a:p>
        </p:txBody>
      </p:sp>
      <p:sp>
        <p:nvSpPr>
          <p:cNvPr id="26627" name="Slide Number Placeholder 3">
            <a:extLst>
              <a:ext uri="{FF2B5EF4-FFF2-40B4-BE49-F238E27FC236}">
                <a16:creationId xmlns:a16="http://schemas.microsoft.com/office/drawing/2014/main" id="{406F8F36-73AB-224F-B1E2-E451231008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752631E-7E57-B44C-9C4E-CF9B89064898}" type="slidenum">
              <a:rPr lang="en-US" altLang="en-US" smtClean="0">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6399F80A-15CA-B147-B191-EA34C4D51F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4442DDA2-91E2-0947-9290-ED6AE00B64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p:txBody>
      </p:sp>
      <p:sp>
        <p:nvSpPr>
          <p:cNvPr id="28675" name="Slide Number Placeholder 3">
            <a:extLst>
              <a:ext uri="{FF2B5EF4-FFF2-40B4-BE49-F238E27FC236}">
                <a16:creationId xmlns:a16="http://schemas.microsoft.com/office/drawing/2014/main" id="{11D0A7BC-5591-FB46-B950-D33558A587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CCF6B8B-8C57-8C40-9A8E-D2377B6CA332}" type="slidenum">
              <a:rPr lang="en-US" altLang="en-US" smtClean="0">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092DE30F-EF27-B84A-81A7-38E8DADFAD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5F19CABF-885F-B840-95DD-8797CE00DE4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Some of you may already experiment with the formats you use to take your notes depending on the subject or the type of work you are reading. Some forms that were effective for my students last term include…</a:t>
            </a:r>
          </a:p>
          <a:p>
            <a:r>
              <a:rPr lang="en-US" altLang="en-US">
                <a:ea typeface="ＭＳ Ｐゴシック" panose="020B0600070205080204" pitchFamily="34" charset="-128"/>
              </a:rPr>
              <a:t> </a:t>
            </a:r>
          </a:p>
          <a:p>
            <a:r>
              <a:rPr lang="en-US" altLang="en-US">
                <a:ea typeface="ＭＳ Ｐゴシック" panose="020B0600070205080204" pitchFamily="34" charset="-128"/>
              </a:rPr>
              <a:t>Ultimately, this is a process of trial and error. You don’t have all the time in the world to work on comparative politics but use the writing itself to suggest a form for your note-taking. Foley and Edwards in the civil society week are a direct response to Putnam’s theory; put the two side by side and see where they agree.</a:t>
            </a:r>
          </a:p>
        </p:txBody>
      </p:sp>
      <p:sp>
        <p:nvSpPr>
          <p:cNvPr id="30723" name="Slide Number Placeholder 3">
            <a:extLst>
              <a:ext uri="{FF2B5EF4-FFF2-40B4-BE49-F238E27FC236}">
                <a16:creationId xmlns:a16="http://schemas.microsoft.com/office/drawing/2014/main" id="{47DECC32-CBDA-2243-802B-55540714F5B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2AEB460-0D9C-F644-8FF5-1CB391B0AA49}" type="slidenum">
              <a:rPr lang="en-US" altLang="en-US" smtClean="0">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73005F99-64DA-034F-9982-3DECCAA6925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9FC28FA0-B591-1D47-962C-D215839BBE38}"/>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a:defRPr/>
            </a:pPr>
            <a:endParaRPr lang="en-US" altLang="en-US" dirty="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8A476E02-E2A4-D24B-9945-898172BCDE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7BB6CF7-E263-B04D-BF9D-45988A9E0D2E}" type="slidenum">
              <a:rPr lang="en-US" altLang="en-US" smtClean="0">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a:extLst>
              <a:ext uri="{FF2B5EF4-FFF2-40B4-BE49-F238E27FC236}">
                <a16:creationId xmlns:a16="http://schemas.microsoft.com/office/drawing/2014/main" id="{C0861B1F-ADFC-5D4A-B4B1-6B55D873E8F5}"/>
              </a:ext>
            </a:extLst>
          </p:cNvPr>
          <p:cNvGrpSpPr>
            <a:grpSpLocks/>
          </p:cNvGrpSpPr>
          <p:nvPr/>
        </p:nvGrpSpPr>
        <p:grpSpPr bwMode="auto">
          <a:xfrm>
            <a:off x="565150" y="744538"/>
            <a:ext cx="8005763" cy="5349875"/>
            <a:chOff x="564643" y="744469"/>
            <a:chExt cx="8005589" cy="5349671"/>
          </a:xfrm>
        </p:grpSpPr>
        <p:sp>
          <p:nvSpPr>
            <p:cNvPr id="5" name="Freeform 6">
              <a:extLst>
                <a:ext uri="{FF2B5EF4-FFF2-40B4-BE49-F238E27FC236}">
                  <a16:creationId xmlns:a16="http://schemas.microsoft.com/office/drawing/2014/main" id="{CB25C0FD-29FA-E146-AB69-397C2C7ECF3D}"/>
                </a:ext>
              </a:extLst>
            </p:cNvPr>
            <p:cNvSpPr>
              <a:spLocks/>
            </p:cNvSpPr>
            <p:nvPr/>
          </p:nvSpPr>
          <p:spPr bwMode="auto">
            <a:xfrm>
              <a:off x="6113972" y="1685652"/>
              <a:ext cx="2456260" cy="4408488"/>
            </a:xfrm>
            <a:custGeom>
              <a:avLst/>
              <a:gdLst>
                <a:gd name="T0" fmla="*/ 2147483646 w 10000"/>
                <a:gd name="T1" fmla="*/ 0 h 10000"/>
                <a:gd name="T2" fmla="*/ 2147483646 w 10000"/>
                <a:gd name="T3" fmla="*/ 0 h 10000"/>
                <a:gd name="T4" fmla="*/ 2147483646 w 10000"/>
                <a:gd name="T5" fmla="*/ 2147483646 h 10000"/>
                <a:gd name="T6" fmla="*/ 0 w 10000"/>
                <a:gd name="T7" fmla="*/ 2147483646 h 10000"/>
                <a:gd name="T8" fmla="*/ 0 w 10000"/>
                <a:gd name="T9" fmla="*/ 2147483646 h 10000"/>
                <a:gd name="T10" fmla="*/ 2147483646 w 10000"/>
                <a:gd name="T11" fmla="*/ 2147483646 h 10000"/>
                <a:gd name="T12" fmla="*/ 2147483646 w 10000"/>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6" name="Freeform 6">
              <a:extLst>
                <a:ext uri="{FF2B5EF4-FFF2-40B4-BE49-F238E27FC236}">
                  <a16:creationId xmlns:a16="http://schemas.microsoft.com/office/drawing/2014/main" id="{E9116C05-889C-774B-9D1F-7613A2A077B3}"/>
                </a:ext>
              </a:extLst>
            </p:cNvPr>
            <p:cNvSpPr>
              <a:spLocks/>
            </p:cNvSpPr>
            <p:nvPr/>
          </p:nvSpPr>
          <p:spPr bwMode="auto">
            <a:xfrm flipH="1" flipV="1">
              <a:off x="564643" y="744469"/>
              <a:ext cx="2456505" cy="4408488"/>
            </a:xfrm>
            <a:custGeom>
              <a:avLst/>
              <a:gdLst>
                <a:gd name="T0" fmla="*/ 2147483646 w 10001"/>
                <a:gd name="T1" fmla="*/ 0 h 10000"/>
                <a:gd name="T2" fmla="*/ 2147483646 w 10001"/>
                <a:gd name="T3" fmla="*/ 0 h 10000"/>
                <a:gd name="T4" fmla="*/ 2147483646 w 10001"/>
                <a:gd name="T5" fmla="*/ 2147483646 h 10000"/>
                <a:gd name="T6" fmla="*/ 2147483646 w 10001"/>
                <a:gd name="T7" fmla="*/ 2147483646 h 10000"/>
                <a:gd name="T8" fmla="*/ 2147483646 w 10001"/>
                <a:gd name="T9" fmla="*/ 2147483646 h 10000"/>
                <a:gd name="T10" fmla="*/ 2147483646 w 10001"/>
                <a:gd name="T11" fmla="*/ 2147483646 h 10000"/>
                <a:gd name="T12" fmla="*/ 2147483646 w 10001"/>
                <a:gd name="T13" fmla="*/ 0 h 100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grpSp>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3">
            <a:extLst>
              <a:ext uri="{FF2B5EF4-FFF2-40B4-BE49-F238E27FC236}">
                <a16:creationId xmlns:a16="http://schemas.microsoft.com/office/drawing/2014/main" id="{6A2090E2-8BFD-F942-B91D-EE28409292C8}"/>
              </a:ext>
            </a:extLst>
          </p:cNvPr>
          <p:cNvSpPr>
            <a:spLocks noGrp="1"/>
          </p:cNvSpPr>
          <p:nvPr>
            <p:ph type="dt" sz="half" idx="10"/>
          </p:nvPr>
        </p:nvSpPr>
        <p:spPr>
          <a:xfrm>
            <a:off x="565150" y="6453188"/>
            <a:ext cx="1204913" cy="404812"/>
          </a:xfrm>
        </p:spPr>
        <p:txBody>
          <a:bodyPr/>
          <a:lstStyle>
            <a:lvl1pPr>
              <a:defRPr baseline="0">
                <a:solidFill>
                  <a:schemeClr val="tx2"/>
                </a:solidFill>
              </a:defRPr>
            </a:lvl1pPr>
          </a:lstStyle>
          <a:p>
            <a:pPr>
              <a:defRPr/>
            </a:pPr>
            <a:fld id="{85294571-E030-2C42-A156-2907F8D8C0B6}" type="datetimeFigureOut">
              <a:rPr lang="en-US" altLang="en-US"/>
              <a:pPr>
                <a:defRPr/>
              </a:pPr>
              <a:t>1/17/19</a:t>
            </a:fld>
            <a:endParaRPr lang="en-US" altLang="en-US"/>
          </a:p>
        </p:txBody>
      </p:sp>
      <p:sp>
        <p:nvSpPr>
          <p:cNvPr id="8" name="Footer Placeholder 4">
            <a:extLst>
              <a:ext uri="{FF2B5EF4-FFF2-40B4-BE49-F238E27FC236}">
                <a16:creationId xmlns:a16="http://schemas.microsoft.com/office/drawing/2014/main" id="{E791F3E8-CCB0-144F-AF97-91C00BF736E9}"/>
              </a:ext>
            </a:extLst>
          </p:cNvPr>
          <p:cNvSpPr>
            <a:spLocks noGrp="1"/>
          </p:cNvSpPr>
          <p:nvPr>
            <p:ph type="ftr" sz="quarter" idx="11"/>
          </p:nvPr>
        </p:nvSpPr>
        <p:spPr>
          <a:xfrm>
            <a:off x="1938338" y="6453188"/>
            <a:ext cx="5267325" cy="404812"/>
          </a:xfrm>
        </p:spPr>
        <p:txBody>
          <a:bodyPr/>
          <a:lstStyle>
            <a:lvl1pPr algn="ctr">
              <a:defRPr baseline="0">
                <a:solidFill>
                  <a:schemeClr val="tx2"/>
                </a:solidFill>
              </a:defRPr>
            </a:lvl1pPr>
          </a:lstStyle>
          <a:p>
            <a:pPr>
              <a:defRPr/>
            </a:pPr>
            <a:endParaRPr lang="en-US"/>
          </a:p>
        </p:txBody>
      </p:sp>
      <p:sp>
        <p:nvSpPr>
          <p:cNvPr id="9" name="Slide Number Placeholder 5">
            <a:extLst>
              <a:ext uri="{FF2B5EF4-FFF2-40B4-BE49-F238E27FC236}">
                <a16:creationId xmlns:a16="http://schemas.microsoft.com/office/drawing/2014/main" id="{61DFCE84-F47C-954F-AD45-F3660B3EABAC}"/>
              </a:ext>
            </a:extLst>
          </p:cNvPr>
          <p:cNvSpPr>
            <a:spLocks noGrp="1"/>
          </p:cNvSpPr>
          <p:nvPr>
            <p:ph type="sldNum" sz="quarter" idx="12"/>
          </p:nvPr>
        </p:nvSpPr>
        <p:spPr>
          <a:xfrm>
            <a:off x="7372350" y="6453188"/>
            <a:ext cx="1198563" cy="404812"/>
          </a:xfrm>
        </p:spPr>
        <p:txBody>
          <a:bodyPr/>
          <a:lstStyle>
            <a:lvl1pPr>
              <a:defRPr baseline="0">
                <a:solidFill>
                  <a:schemeClr val="tx2"/>
                </a:solidFill>
              </a:defRPr>
            </a:lvl1pPr>
          </a:lstStyle>
          <a:p>
            <a:pPr>
              <a:defRPr/>
            </a:pPr>
            <a:fld id="{8F37422A-05E6-3145-8018-ECECAB22F3BC}" type="slidenum">
              <a:rPr lang="en-US" altLang="en-US"/>
              <a:pPr>
                <a:defRPr/>
              </a:pPr>
              <a:t>‹#›</a:t>
            </a:fld>
            <a:endParaRPr lang="en-US" altLang="en-US"/>
          </a:p>
        </p:txBody>
      </p:sp>
    </p:spTree>
    <p:extLst>
      <p:ext uri="{BB962C8B-B14F-4D97-AF65-F5344CB8AC3E}">
        <p14:creationId xmlns:p14="http://schemas.microsoft.com/office/powerpoint/2010/main" val="114503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000A3E-75B7-4548-8AA2-F4B44FB54A7F}"/>
              </a:ext>
            </a:extLst>
          </p:cNvPr>
          <p:cNvSpPr>
            <a:spLocks noGrp="1"/>
          </p:cNvSpPr>
          <p:nvPr>
            <p:ph type="dt" sz="half" idx="10"/>
          </p:nvPr>
        </p:nvSpPr>
        <p:spPr/>
        <p:txBody>
          <a:bodyPr/>
          <a:lstStyle>
            <a:lvl1pPr>
              <a:defRPr/>
            </a:lvl1pPr>
          </a:lstStyle>
          <a:p>
            <a:pPr>
              <a:defRPr/>
            </a:pPr>
            <a:fld id="{EB31EC0C-0ECF-B543-A2E5-CFA81E77A3D5}" type="datetimeFigureOut">
              <a:rPr lang="en-US" altLang="en-US"/>
              <a:pPr>
                <a:defRPr/>
              </a:pPr>
              <a:t>1/17/19</a:t>
            </a:fld>
            <a:endParaRPr lang="en-US" altLang="en-US"/>
          </a:p>
        </p:txBody>
      </p:sp>
      <p:sp>
        <p:nvSpPr>
          <p:cNvPr id="5" name="Footer Placeholder 4">
            <a:extLst>
              <a:ext uri="{FF2B5EF4-FFF2-40B4-BE49-F238E27FC236}">
                <a16:creationId xmlns:a16="http://schemas.microsoft.com/office/drawing/2014/main" id="{FABA4E88-845B-9347-A948-9575D65098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F6B5824-365F-9642-AF47-EF40F0C0F0E7}"/>
              </a:ext>
            </a:extLst>
          </p:cNvPr>
          <p:cNvSpPr>
            <a:spLocks noGrp="1"/>
          </p:cNvSpPr>
          <p:nvPr>
            <p:ph type="sldNum" sz="quarter" idx="12"/>
          </p:nvPr>
        </p:nvSpPr>
        <p:spPr/>
        <p:txBody>
          <a:bodyPr/>
          <a:lstStyle>
            <a:lvl1pPr>
              <a:defRPr/>
            </a:lvl1pPr>
          </a:lstStyle>
          <a:p>
            <a:pPr>
              <a:defRPr/>
            </a:pPr>
            <a:fld id="{CE340E96-072F-5141-BE52-08AE95AC8BBE}" type="slidenum">
              <a:rPr lang="en-US" altLang="en-US"/>
              <a:pPr>
                <a:defRPr/>
              </a:pPr>
              <a:t>‹#›</a:t>
            </a:fld>
            <a:endParaRPr lang="en-US" altLang="en-US"/>
          </a:p>
        </p:txBody>
      </p:sp>
    </p:spTree>
    <p:extLst>
      <p:ext uri="{BB962C8B-B14F-4D97-AF65-F5344CB8AC3E}">
        <p14:creationId xmlns:p14="http://schemas.microsoft.com/office/powerpoint/2010/main" val="252925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EED18C7-60A2-6346-B9F4-8764F58DF011}"/>
              </a:ext>
            </a:extLst>
          </p:cNvPr>
          <p:cNvSpPr>
            <a:spLocks noGrp="1"/>
          </p:cNvSpPr>
          <p:nvPr>
            <p:ph type="dt" sz="half" idx="10"/>
          </p:nvPr>
        </p:nvSpPr>
        <p:spPr/>
        <p:txBody>
          <a:bodyPr/>
          <a:lstStyle>
            <a:lvl1pPr>
              <a:defRPr/>
            </a:lvl1pPr>
          </a:lstStyle>
          <a:p>
            <a:pPr>
              <a:defRPr/>
            </a:pPr>
            <a:fld id="{9CFD40A0-14DE-7648-BFC8-2BCA0D53E95B}" type="datetimeFigureOut">
              <a:rPr lang="en-US" altLang="en-US"/>
              <a:pPr>
                <a:defRPr/>
              </a:pPr>
              <a:t>1/17/19</a:t>
            </a:fld>
            <a:endParaRPr lang="en-US" altLang="en-US"/>
          </a:p>
        </p:txBody>
      </p:sp>
      <p:sp>
        <p:nvSpPr>
          <p:cNvPr id="5" name="Footer Placeholder 4">
            <a:extLst>
              <a:ext uri="{FF2B5EF4-FFF2-40B4-BE49-F238E27FC236}">
                <a16:creationId xmlns:a16="http://schemas.microsoft.com/office/drawing/2014/main" id="{3A4FFED0-898B-7B46-B086-92198082A6D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03AEC7-ACF7-124B-B7E0-46F1E2B5E8DC}"/>
              </a:ext>
            </a:extLst>
          </p:cNvPr>
          <p:cNvSpPr>
            <a:spLocks noGrp="1"/>
          </p:cNvSpPr>
          <p:nvPr>
            <p:ph type="sldNum" sz="quarter" idx="12"/>
          </p:nvPr>
        </p:nvSpPr>
        <p:spPr/>
        <p:txBody>
          <a:bodyPr/>
          <a:lstStyle>
            <a:lvl1pPr>
              <a:defRPr/>
            </a:lvl1pPr>
          </a:lstStyle>
          <a:p>
            <a:pPr>
              <a:defRPr/>
            </a:pPr>
            <a:fld id="{D859C2D0-66DD-9843-8B24-9AF368678EAB}" type="slidenum">
              <a:rPr lang="en-US" altLang="en-US"/>
              <a:pPr>
                <a:defRPr/>
              </a:pPr>
              <a:t>‹#›</a:t>
            </a:fld>
            <a:endParaRPr lang="en-US" altLang="en-US"/>
          </a:p>
        </p:txBody>
      </p:sp>
    </p:spTree>
    <p:extLst>
      <p:ext uri="{BB962C8B-B14F-4D97-AF65-F5344CB8AC3E}">
        <p14:creationId xmlns:p14="http://schemas.microsoft.com/office/powerpoint/2010/main" val="3703888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E6FE69-2F9B-E54E-9F45-B5EC8E023529}"/>
              </a:ext>
            </a:extLst>
          </p:cNvPr>
          <p:cNvSpPr>
            <a:spLocks noGrp="1"/>
          </p:cNvSpPr>
          <p:nvPr>
            <p:ph type="dt" sz="half" idx="10"/>
          </p:nvPr>
        </p:nvSpPr>
        <p:spPr/>
        <p:txBody>
          <a:bodyPr/>
          <a:lstStyle>
            <a:lvl1pPr>
              <a:defRPr/>
            </a:lvl1pPr>
          </a:lstStyle>
          <a:p>
            <a:pPr>
              <a:defRPr/>
            </a:pPr>
            <a:fld id="{EE66A4DE-DAFA-F946-8B0B-93E61C4EDCC9}" type="datetimeFigureOut">
              <a:rPr lang="en-US" altLang="en-US"/>
              <a:pPr>
                <a:defRPr/>
              </a:pPr>
              <a:t>1/17/19</a:t>
            </a:fld>
            <a:endParaRPr lang="en-US" altLang="en-US"/>
          </a:p>
        </p:txBody>
      </p:sp>
      <p:sp>
        <p:nvSpPr>
          <p:cNvPr id="5" name="Footer Placeholder 4">
            <a:extLst>
              <a:ext uri="{FF2B5EF4-FFF2-40B4-BE49-F238E27FC236}">
                <a16:creationId xmlns:a16="http://schemas.microsoft.com/office/drawing/2014/main" id="{6464FB84-DB51-E849-B85D-A948B747C58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5ACAF98-11B1-4341-8F9E-0DF2376919F1}"/>
              </a:ext>
            </a:extLst>
          </p:cNvPr>
          <p:cNvSpPr>
            <a:spLocks noGrp="1"/>
          </p:cNvSpPr>
          <p:nvPr>
            <p:ph type="sldNum" sz="quarter" idx="12"/>
          </p:nvPr>
        </p:nvSpPr>
        <p:spPr/>
        <p:txBody>
          <a:bodyPr/>
          <a:lstStyle>
            <a:lvl1pPr>
              <a:defRPr/>
            </a:lvl1pPr>
          </a:lstStyle>
          <a:p>
            <a:pPr>
              <a:defRPr/>
            </a:pPr>
            <a:fld id="{13E90047-3788-E149-A777-169FE2D64BB5}" type="slidenum">
              <a:rPr lang="en-US" altLang="en-US"/>
              <a:pPr>
                <a:defRPr/>
              </a:pPr>
              <a:t>‹#›</a:t>
            </a:fld>
            <a:endParaRPr lang="en-US" altLang="en-US"/>
          </a:p>
        </p:txBody>
      </p:sp>
    </p:spTree>
    <p:extLst>
      <p:ext uri="{BB962C8B-B14F-4D97-AF65-F5344CB8AC3E}">
        <p14:creationId xmlns:p14="http://schemas.microsoft.com/office/powerpoint/2010/main" val="273896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9">
            <a:extLst>
              <a:ext uri="{FF2B5EF4-FFF2-40B4-BE49-F238E27FC236}">
                <a16:creationId xmlns:a16="http://schemas.microsoft.com/office/drawing/2014/main" id="{96193C5B-A817-BA43-80B4-CB74840F8A52}"/>
              </a:ext>
            </a:extLst>
          </p:cNvPr>
          <p:cNvSpPr>
            <a:spLocks/>
          </p:cNvSpPr>
          <p:nvPr/>
        </p:nvSpPr>
        <p:spPr bwMode="auto">
          <a:xfrm>
            <a:off x="6113463" y="1685925"/>
            <a:ext cx="2457450" cy="4408488"/>
          </a:xfrm>
          <a:custGeom>
            <a:avLst/>
            <a:gdLst>
              <a:gd name="T0" fmla="*/ 2147483646 w 4125"/>
              <a:gd name="T1" fmla="*/ 0 h 5554"/>
              <a:gd name="T2" fmla="*/ 2147483646 w 4125"/>
              <a:gd name="T3" fmla="*/ 0 h 5554"/>
              <a:gd name="T4" fmla="*/ 2147483646 w 4125"/>
              <a:gd name="T5" fmla="*/ 2147483646 h 5554"/>
              <a:gd name="T6" fmla="*/ 0 w 4125"/>
              <a:gd name="T7" fmla="*/ 2147483646 h 5554"/>
              <a:gd name="T8" fmla="*/ 0 w 4125"/>
              <a:gd name="T9" fmla="*/ 2147483646 h 5554"/>
              <a:gd name="T10" fmla="*/ 2147483646 w 4125"/>
              <a:gd name="T11" fmla="*/ 2147483646 h 5554"/>
              <a:gd name="T12" fmla="*/ 2147483646 w 4125"/>
              <a:gd name="T13" fmla="*/ 0 h 55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n-US"/>
          </a:p>
        </p:txBody>
      </p:sp>
      <p:sp>
        <p:nvSpPr>
          <p:cNvPr id="5" name="Freeform 4" title="Crop Mark">
            <a:extLst>
              <a:ext uri="{FF2B5EF4-FFF2-40B4-BE49-F238E27FC236}">
                <a16:creationId xmlns:a16="http://schemas.microsoft.com/office/drawing/2014/main" id="{9869E230-23E7-234E-97A3-16611959CAC2}"/>
              </a:ext>
            </a:extLst>
          </p:cNvPr>
          <p:cNvSpPr/>
          <p:nvPr/>
        </p:nvSpPr>
        <p:spPr bwMode="auto">
          <a:xfrm>
            <a:off x="6113463" y="1685925"/>
            <a:ext cx="245745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62F82D22-EA8B-684B-8DE8-22C1BF7EA9AC}"/>
              </a:ext>
            </a:extLst>
          </p:cNvPr>
          <p:cNvSpPr>
            <a:spLocks noGrp="1"/>
          </p:cNvSpPr>
          <p:nvPr>
            <p:ph type="dt" sz="half" idx="10"/>
          </p:nvPr>
        </p:nvSpPr>
        <p:spPr>
          <a:xfrm>
            <a:off x="554038" y="6453188"/>
            <a:ext cx="1217612" cy="404812"/>
          </a:xfrm>
        </p:spPr>
        <p:txBody>
          <a:bodyPr/>
          <a:lstStyle>
            <a:lvl1pPr>
              <a:defRPr>
                <a:solidFill>
                  <a:schemeClr val="tx2"/>
                </a:solidFill>
              </a:defRPr>
            </a:lvl1pPr>
          </a:lstStyle>
          <a:p>
            <a:pPr>
              <a:defRPr/>
            </a:pPr>
            <a:fld id="{1D9BBF62-0C30-5243-BFA9-2E9F6949A2D9}" type="datetimeFigureOut">
              <a:rPr lang="en-US" altLang="en-US"/>
              <a:pPr>
                <a:defRPr/>
              </a:pPr>
              <a:t>1/17/19</a:t>
            </a:fld>
            <a:endParaRPr lang="en-US" altLang="en-US"/>
          </a:p>
        </p:txBody>
      </p:sp>
      <p:sp>
        <p:nvSpPr>
          <p:cNvPr id="7" name="Footer Placeholder 4">
            <a:extLst>
              <a:ext uri="{FF2B5EF4-FFF2-40B4-BE49-F238E27FC236}">
                <a16:creationId xmlns:a16="http://schemas.microsoft.com/office/drawing/2014/main" id="{BBE0EF85-FFDB-F94E-8B3B-F8F0BB643B11}"/>
              </a:ext>
            </a:extLst>
          </p:cNvPr>
          <p:cNvSpPr>
            <a:spLocks noGrp="1"/>
          </p:cNvSpPr>
          <p:nvPr>
            <p:ph type="ftr" sz="quarter" idx="11"/>
          </p:nvPr>
        </p:nvSpPr>
        <p:spPr>
          <a:xfrm>
            <a:off x="1938338" y="6453188"/>
            <a:ext cx="5267325" cy="404812"/>
          </a:xfrm>
        </p:spPr>
        <p:txBody>
          <a:bodyPr/>
          <a:lstStyle>
            <a:lvl1pPr algn="ctr">
              <a:defRPr>
                <a:solidFill>
                  <a:schemeClr val="tx2"/>
                </a:solidFill>
              </a:defRPr>
            </a:lvl1pPr>
          </a:lstStyle>
          <a:p>
            <a:pPr>
              <a:defRPr/>
            </a:pPr>
            <a:endParaRPr lang="en-US"/>
          </a:p>
        </p:txBody>
      </p:sp>
      <p:sp>
        <p:nvSpPr>
          <p:cNvPr id="8" name="Slide Number Placeholder 5">
            <a:extLst>
              <a:ext uri="{FF2B5EF4-FFF2-40B4-BE49-F238E27FC236}">
                <a16:creationId xmlns:a16="http://schemas.microsoft.com/office/drawing/2014/main" id="{6481331E-168B-FF4B-8ACC-74DC30449027}"/>
              </a:ext>
            </a:extLst>
          </p:cNvPr>
          <p:cNvSpPr>
            <a:spLocks noGrp="1"/>
          </p:cNvSpPr>
          <p:nvPr>
            <p:ph type="sldNum" sz="quarter" idx="12"/>
          </p:nvPr>
        </p:nvSpPr>
        <p:spPr>
          <a:xfrm>
            <a:off x="7372350" y="6453188"/>
            <a:ext cx="1198563" cy="404812"/>
          </a:xfrm>
        </p:spPr>
        <p:txBody>
          <a:bodyPr/>
          <a:lstStyle>
            <a:lvl1pPr>
              <a:defRPr>
                <a:solidFill>
                  <a:schemeClr val="tx2"/>
                </a:solidFill>
              </a:defRPr>
            </a:lvl1pPr>
          </a:lstStyle>
          <a:p>
            <a:pPr>
              <a:defRPr/>
            </a:pPr>
            <a:fld id="{C1F3AE9A-36DB-DA4C-B815-D7602DA4E5BD}" type="slidenum">
              <a:rPr lang="en-US" altLang="en-US"/>
              <a:pPr>
                <a:defRPr/>
              </a:pPr>
              <a:t>‹#›</a:t>
            </a:fld>
            <a:endParaRPr lang="en-US" altLang="en-US"/>
          </a:p>
        </p:txBody>
      </p:sp>
    </p:spTree>
    <p:extLst>
      <p:ext uri="{BB962C8B-B14F-4D97-AF65-F5344CB8AC3E}">
        <p14:creationId xmlns:p14="http://schemas.microsoft.com/office/powerpoint/2010/main" val="2051474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08CF218-0973-E846-846A-5DCECD20EFE3}"/>
              </a:ext>
            </a:extLst>
          </p:cNvPr>
          <p:cNvSpPr>
            <a:spLocks noGrp="1"/>
          </p:cNvSpPr>
          <p:nvPr>
            <p:ph type="dt" sz="half" idx="10"/>
          </p:nvPr>
        </p:nvSpPr>
        <p:spPr/>
        <p:txBody>
          <a:bodyPr/>
          <a:lstStyle>
            <a:lvl1pPr>
              <a:defRPr/>
            </a:lvl1pPr>
          </a:lstStyle>
          <a:p>
            <a:pPr>
              <a:defRPr/>
            </a:pPr>
            <a:fld id="{CA2DED47-5041-044D-80C9-71928F5B4801}" type="datetimeFigureOut">
              <a:rPr lang="en-US" altLang="en-US"/>
              <a:pPr>
                <a:defRPr/>
              </a:pPr>
              <a:t>1/17/19</a:t>
            </a:fld>
            <a:endParaRPr lang="en-US" altLang="en-US"/>
          </a:p>
        </p:txBody>
      </p:sp>
      <p:sp>
        <p:nvSpPr>
          <p:cNvPr id="6" name="Footer Placeholder 4">
            <a:extLst>
              <a:ext uri="{FF2B5EF4-FFF2-40B4-BE49-F238E27FC236}">
                <a16:creationId xmlns:a16="http://schemas.microsoft.com/office/drawing/2014/main" id="{65C5EAA3-4E09-4442-8B31-C887ED2A42A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1EB418E-B93E-2948-9B28-C881DE4EA1FC}"/>
              </a:ext>
            </a:extLst>
          </p:cNvPr>
          <p:cNvSpPr>
            <a:spLocks noGrp="1"/>
          </p:cNvSpPr>
          <p:nvPr>
            <p:ph type="sldNum" sz="quarter" idx="12"/>
          </p:nvPr>
        </p:nvSpPr>
        <p:spPr/>
        <p:txBody>
          <a:bodyPr/>
          <a:lstStyle>
            <a:lvl1pPr>
              <a:defRPr/>
            </a:lvl1pPr>
          </a:lstStyle>
          <a:p>
            <a:pPr>
              <a:defRPr/>
            </a:pPr>
            <a:fld id="{8541360A-F25B-5C46-8E00-08F6B8D41AF4}" type="slidenum">
              <a:rPr lang="en-US" altLang="en-US"/>
              <a:pPr>
                <a:defRPr/>
              </a:pPr>
              <a:t>‹#›</a:t>
            </a:fld>
            <a:endParaRPr lang="en-US" altLang="en-US"/>
          </a:p>
        </p:txBody>
      </p:sp>
    </p:spTree>
    <p:extLst>
      <p:ext uri="{BB962C8B-B14F-4D97-AF65-F5344CB8AC3E}">
        <p14:creationId xmlns:p14="http://schemas.microsoft.com/office/powerpoint/2010/main" val="189945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82E39F4-8198-DF4B-A188-E6C731341E19}"/>
              </a:ext>
            </a:extLst>
          </p:cNvPr>
          <p:cNvSpPr>
            <a:spLocks noGrp="1"/>
          </p:cNvSpPr>
          <p:nvPr>
            <p:ph type="dt" sz="half" idx="10"/>
          </p:nvPr>
        </p:nvSpPr>
        <p:spPr/>
        <p:txBody>
          <a:bodyPr/>
          <a:lstStyle>
            <a:lvl1pPr>
              <a:defRPr/>
            </a:lvl1pPr>
          </a:lstStyle>
          <a:p>
            <a:pPr>
              <a:defRPr/>
            </a:pPr>
            <a:fld id="{2DB208AD-102C-0544-88D1-8E3AFB15EFA6}" type="datetimeFigureOut">
              <a:rPr lang="en-US" altLang="en-US"/>
              <a:pPr>
                <a:defRPr/>
              </a:pPr>
              <a:t>1/17/19</a:t>
            </a:fld>
            <a:endParaRPr lang="en-US" altLang="en-US"/>
          </a:p>
        </p:txBody>
      </p:sp>
      <p:sp>
        <p:nvSpPr>
          <p:cNvPr id="8" name="Footer Placeholder 4">
            <a:extLst>
              <a:ext uri="{FF2B5EF4-FFF2-40B4-BE49-F238E27FC236}">
                <a16:creationId xmlns:a16="http://schemas.microsoft.com/office/drawing/2014/main" id="{706CB90A-CD64-6543-9C01-63FEC77EDE0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0277E24-6505-3E4E-A272-3C68D457579F}"/>
              </a:ext>
            </a:extLst>
          </p:cNvPr>
          <p:cNvSpPr>
            <a:spLocks noGrp="1"/>
          </p:cNvSpPr>
          <p:nvPr>
            <p:ph type="sldNum" sz="quarter" idx="12"/>
          </p:nvPr>
        </p:nvSpPr>
        <p:spPr/>
        <p:txBody>
          <a:bodyPr/>
          <a:lstStyle>
            <a:lvl1pPr>
              <a:defRPr/>
            </a:lvl1pPr>
          </a:lstStyle>
          <a:p>
            <a:pPr>
              <a:defRPr/>
            </a:pPr>
            <a:fld id="{C8DE2D4A-47F1-8747-8B5B-96D3E1D5155E}" type="slidenum">
              <a:rPr lang="en-US" altLang="en-US"/>
              <a:pPr>
                <a:defRPr/>
              </a:pPr>
              <a:t>‹#›</a:t>
            </a:fld>
            <a:endParaRPr lang="en-US" altLang="en-US"/>
          </a:p>
        </p:txBody>
      </p:sp>
    </p:spTree>
    <p:extLst>
      <p:ext uri="{BB962C8B-B14F-4D97-AF65-F5344CB8AC3E}">
        <p14:creationId xmlns:p14="http://schemas.microsoft.com/office/powerpoint/2010/main" val="2825225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B7D2C5A-90F1-8546-9274-17A03E73B1C0}"/>
              </a:ext>
            </a:extLst>
          </p:cNvPr>
          <p:cNvSpPr>
            <a:spLocks noGrp="1"/>
          </p:cNvSpPr>
          <p:nvPr>
            <p:ph type="dt" sz="half" idx="10"/>
          </p:nvPr>
        </p:nvSpPr>
        <p:spPr/>
        <p:txBody>
          <a:bodyPr/>
          <a:lstStyle>
            <a:lvl1pPr>
              <a:defRPr/>
            </a:lvl1pPr>
          </a:lstStyle>
          <a:p>
            <a:pPr>
              <a:defRPr/>
            </a:pPr>
            <a:fld id="{CB33A5F0-F505-BB4D-A977-62E5B278A8DE}" type="datetimeFigureOut">
              <a:rPr lang="en-US" altLang="en-US"/>
              <a:pPr>
                <a:defRPr/>
              </a:pPr>
              <a:t>1/17/19</a:t>
            </a:fld>
            <a:endParaRPr lang="en-US" altLang="en-US"/>
          </a:p>
        </p:txBody>
      </p:sp>
      <p:sp>
        <p:nvSpPr>
          <p:cNvPr id="4" name="Footer Placeholder 4">
            <a:extLst>
              <a:ext uri="{FF2B5EF4-FFF2-40B4-BE49-F238E27FC236}">
                <a16:creationId xmlns:a16="http://schemas.microsoft.com/office/drawing/2014/main" id="{9B26DA8A-F8DF-6C4A-8C19-75AA971B538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C9A2323-F487-254B-B8F5-FB110B0FBA7C}"/>
              </a:ext>
            </a:extLst>
          </p:cNvPr>
          <p:cNvSpPr>
            <a:spLocks noGrp="1"/>
          </p:cNvSpPr>
          <p:nvPr>
            <p:ph type="sldNum" sz="quarter" idx="12"/>
          </p:nvPr>
        </p:nvSpPr>
        <p:spPr/>
        <p:txBody>
          <a:bodyPr/>
          <a:lstStyle>
            <a:lvl1pPr>
              <a:defRPr/>
            </a:lvl1pPr>
          </a:lstStyle>
          <a:p>
            <a:pPr>
              <a:defRPr/>
            </a:pPr>
            <a:fld id="{67489AA9-6F22-E949-BE73-87EF555A5ABB}" type="slidenum">
              <a:rPr lang="en-US" altLang="en-US"/>
              <a:pPr>
                <a:defRPr/>
              </a:pPr>
              <a:t>‹#›</a:t>
            </a:fld>
            <a:endParaRPr lang="en-US" altLang="en-US"/>
          </a:p>
        </p:txBody>
      </p:sp>
    </p:spTree>
    <p:extLst>
      <p:ext uri="{BB962C8B-B14F-4D97-AF65-F5344CB8AC3E}">
        <p14:creationId xmlns:p14="http://schemas.microsoft.com/office/powerpoint/2010/main" val="10181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3404150-F334-BF48-B2E6-118EDAAC6460}"/>
              </a:ext>
            </a:extLst>
          </p:cNvPr>
          <p:cNvSpPr>
            <a:spLocks noGrp="1"/>
          </p:cNvSpPr>
          <p:nvPr>
            <p:ph type="dt" sz="half" idx="10"/>
          </p:nvPr>
        </p:nvSpPr>
        <p:spPr/>
        <p:txBody>
          <a:bodyPr/>
          <a:lstStyle>
            <a:lvl1pPr>
              <a:defRPr/>
            </a:lvl1pPr>
          </a:lstStyle>
          <a:p>
            <a:pPr>
              <a:defRPr/>
            </a:pPr>
            <a:fld id="{F867E956-2760-F24B-9AB6-A386EE9E3A19}" type="datetimeFigureOut">
              <a:rPr lang="en-US" altLang="en-US"/>
              <a:pPr>
                <a:defRPr/>
              </a:pPr>
              <a:t>1/17/19</a:t>
            </a:fld>
            <a:endParaRPr lang="en-US" altLang="en-US"/>
          </a:p>
        </p:txBody>
      </p:sp>
      <p:sp>
        <p:nvSpPr>
          <p:cNvPr id="3" name="Footer Placeholder 4">
            <a:extLst>
              <a:ext uri="{FF2B5EF4-FFF2-40B4-BE49-F238E27FC236}">
                <a16:creationId xmlns:a16="http://schemas.microsoft.com/office/drawing/2014/main" id="{3317F628-AB0C-A14B-A617-215663AEF7E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A90CC1E-10C8-744A-9D81-2090C38F58B3}"/>
              </a:ext>
            </a:extLst>
          </p:cNvPr>
          <p:cNvSpPr>
            <a:spLocks noGrp="1"/>
          </p:cNvSpPr>
          <p:nvPr>
            <p:ph type="sldNum" sz="quarter" idx="12"/>
          </p:nvPr>
        </p:nvSpPr>
        <p:spPr/>
        <p:txBody>
          <a:bodyPr/>
          <a:lstStyle>
            <a:lvl1pPr>
              <a:defRPr/>
            </a:lvl1pPr>
          </a:lstStyle>
          <a:p>
            <a:pPr>
              <a:defRPr/>
            </a:pPr>
            <a:fld id="{5CAC0976-C38D-4541-B0DB-B78A7B4D9B85}" type="slidenum">
              <a:rPr lang="en-US" altLang="en-US"/>
              <a:pPr>
                <a:defRPr/>
              </a:pPr>
              <a:t>‹#›</a:t>
            </a:fld>
            <a:endParaRPr lang="en-US" altLang="en-US"/>
          </a:p>
        </p:txBody>
      </p:sp>
    </p:spTree>
    <p:extLst>
      <p:ext uri="{BB962C8B-B14F-4D97-AF65-F5344CB8AC3E}">
        <p14:creationId xmlns:p14="http://schemas.microsoft.com/office/powerpoint/2010/main" val="816323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title="Background Shape">
            <a:extLst>
              <a:ext uri="{FF2B5EF4-FFF2-40B4-BE49-F238E27FC236}">
                <a16:creationId xmlns:a16="http://schemas.microsoft.com/office/drawing/2014/main" id="{A05BCD66-A220-4A4F-95E7-BDDAD5F4349A}"/>
              </a:ext>
            </a:extLst>
          </p:cNvPr>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6E0D72C8-FE8D-B048-8220-080DEA0224F1}"/>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Divider Bar">
            <a:extLst>
              <a:ext uri="{FF2B5EF4-FFF2-40B4-BE49-F238E27FC236}">
                <a16:creationId xmlns:a16="http://schemas.microsoft.com/office/drawing/2014/main" id="{D3E653C9-12EA-BF41-AB94-6AFC6EF2C896}"/>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4">
            <a:extLst>
              <a:ext uri="{FF2B5EF4-FFF2-40B4-BE49-F238E27FC236}">
                <a16:creationId xmlns:a16="http://schemas.microsoft.com/office/drawing/2014/main" id="{0D3363D1-8D70-4741-A387-A4B66EDCCD3D}"/>
              </a:ext>
            </a:extLst>
          </p:cNvPr>
          <p:cNvSpPr>
            <a:spLocks noGrp="1"/>
          </p:cNvSpPr>
          <p:nvPr>
            <p:ph type="dt" sz="half" idx="10"/>
          </p:nvPr>
        </p:nvSpPr>
        <p:spPr>
          <a:xfrm>
            <a:off x="542925" y="6453188"/>
            <a:ext cx="903288" cy="404812"/>
          </a:xfrm>
        </p:spPr>
        <p:txBody>
          <a:bodyPr/>
          <a:lstStyle>
            <a:lvl1pPr>
              <a:defRPr>
                <a:solidFill>
                  <a:schemeClr val="tx2"/>
                </a:solidFill>
              </a:defRPr>
            </a:lvl1pPr>
          </a:lstStyle>
          <a:p>
            <a:pPr>
              <a:defRPr/>
            </a:pPr>
            <a:fld id="{5EB8425B-8B88-5342-91DC-B4B104EDFA97}" type="datetimeFigureOut">
              <a:rPr lang="en-US" altLang="en-US"/>
              <a:pPr>
                <a:defRPr/>
              </a:pPr>
              <a:t>1/17/19</a:t>
            </a:fld>
            <a:endParaRPr lang="en-US" altLang="en-US"/>
          </a:p>
        </p:txBody>
      </p:sp>
      <p:sp>
        <p:nvSpPr>
          <p:cNvPr id="9" name="Footer Placeholder 5">
            <a:extLst>
              <a:ext uri="{FF2B5EF4-FFF2-40B4-BE49-F238E27FC236}">
                <a16:creationId xmlns:a16="http://schemas.microsoft.com/office/drawing/2014/main" id="{33640B57-E6C9-904C-9967-2F50C8EC8A4D}"/>
              </a:ext>
            </a:extLst>
          </p:cNvPr>
          <p:cNvSpPr>
            <a:spLocks noGrp="1"/>
          </p:cNvSpPr>
          <p:nvPr>
            <p:ph type="ftr" sz="quarter" idx="11"/>
          </p:nvPr>
        </p:nvSpPr>
        <p:spPr>
          <a:xfrm>
            <a:off x="1654175" y="6453188"/>
            <a:ext cx="1781175" cy="404812"/>
          </a:xfrm>
        </p:spPr>
        <p:txBody>
          <a:bodyPr/>
          <a:lstStyle>
            <a:lvl1pPr>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AAE95DFC-002F-C04B-A41B-BBE008339307}"/>
              </a:ext>
            </a:extLst>
          </p:cNvPr>
          <p:cNvSpPr>
            <a:spLocks noGrp="1"/>
          </p:cNvSpPr>
          <p:nvPr>
            <p:ph type="sldNum" sz="quarter" idx="12"/>
          </p:nvPr>
        </p:nvSpPr>
        <p:spPr>
          <a:xfrm>
            <a:off x="7412038" y="6453188"/>
            <a:ext cx="1196975" cy="404812"/>
          </a:xfrm>
        </p:spPr>
        <p:txBody>
          <a:bodyPr/>
          <a:lstStyle>
            <a:lvl1pPr>
              <a:defRPr>
                <a:solidFill>
                  <a:schemeClr val="tx2"/>
                </a:solidFill>
              </a:defRPr>
            </a:lvl1pPr>
          </a:lstStyle>
          <a:p>
            <a:pPr>
              <a:defRPr/>
            </a:pPr>
            <a:fld id="{384C0247-B82B-C94E-B939-035C3D612395}" type="slidenum">
              <a:rPr lang="en-US" altLang="en-US"/>
              <a:pPr>
                <a:defRPr/>
              </a:pPr>
              <a:t>‹#›</a:t>
            </a:fld>
            <a:endParaRPr lang="en-US" altLang="en-US"/>
          </a:p>
        </p:txBody>
      </p:sp>
    </p:spTree>
    <p:extLst>
      <p:ext uri="{BB962C8B-B14F-4D97-AF65-F5344CB8AC3E}">
        <p14:creationId xmlns:p14="http://schemas.microsoft.com/office/powerpoint/2010/main" val="233866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title="Background Shape">
            <a:extLst>
              <a:ext uri="{FF2B5EF4-FFF2-40B4-BE49-F238E27FC236}">
                <a16:creationId xmlns:a16="http://schemas.microsoft.com/office/drawing/2014/main" id="{55873CC5-7888-DC44-A71A-A56AB1BC22C2}"/>
              </a:ext>
            </a:extLst>
          </p:cNvPr>
          <p:cNvSpPr/>
          <p:nvPr/>
        </p:nvSpPr>
        <p:spPr>
          <a:xfrm>
            <a:off x="0" y="0"/>
            <a:ext cx="39782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84AD6C9F-69FD-354C-9739-7136DA32D9EA}"/>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title="Divider Bar">
            <a:extLst>
              <a:ext uri="{FF2B5EF4-FFF2-40B4-BE49-F238E27FC236}">
                <a16:creationId xmlns:a16="http://schemas.microsoft.com/office/drawing/2014/main" id="{DCD7A5B8-D417-9945-A7A8-9ACDAEE5F558}"/>
              </a:ext>
            </a:extLst>
          </p:cNvPr>
          <p:cNvSpPr/>
          <p:nvPr/>
        </p:nvSpPr>
        <p:spPr>
          <a:xfrm>
            <a:off x="39782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rtlCol="0">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4">
            <a:extLst>
              <a:ext uri="{FF2B5EF4-FFF2-40B4-BE49-F238E27FC236}">
                <a16:creationId xmlns:a16="http://schemas.microsoft.com/office/drawing/2014/main" id="{CC826C62-2FE7-C44E-B07F-4FF78144EFC0}"/>
              </a:ext>
            </a:extLst>
          </p:cNvPr>
          <p:cNvSpPr>
            <a:spLocks noGrp="1"/>
          </p:cNvSpPr>
          <p:nvPr>
            <p:ph type="dt" sz="half" idx="10"/>
          </p:nvPr>
        </p:nvSpPr>
        <p:spPr>
          <a:xfrm>
            <a:off x="542925" y="6453188"/>
            <a:ext cx="903288" cy="404812"/>
          </a:xfrm>
        </p:spPr>
        <p:txBody>
          <a:bodyPr/>
          <a:lstStyle>
            <a:lvl1pPr>
              <a:defRPr>
                <a:solidFill>
                  <a:schemeClr val="tx2"/>
                </a:solidFill>
              </a:defRPr>
            </a:lvl1pPr>
          </a:lstStyle>
          <a:p>
            <a:pPr>
              <a:defRPr/>
            </a:pPr>
            <a:fld id="{01079D2B-D521-BA4C-9D72-0F5C880D3E34}" type="datetimeFigureOut">
              <a:rPr lang="en-US" altLang="en-US"/>
              <a:pPr>
                <a:defRPr/>
              </a:pPr>
              <a:t>1/17/19</a:t>
            </a:fld>
            <a:endParaRPr lang="en-US" altLang="en-US"/>
          </a:p>
        </p:txBody>
      </p:sp>
      <p:sp>
        <p:nvSpPr>
          <p:cNvPr id="9" name="Footer Placeholder 5">
            <a:extLst>
              <a:ext uri="{FF2B5EF4-FFF2-40B4-BE49-F238E27FC236}">
                <a16:creationId xmlns:a16="http://schemas.microsoft.com/office/drawing/2014/main" id="{C3831E5E-7985-E54B-9FC2-705A7A9F77A3}"/>
              </a:ext>
            </a:extLst>
          </p:cNvPr>
          <p:cNvSpPr>
            <a:spLocks noGrp="1"/>
          </p:cNvSpPr>
          <p:nvPr>
            <p:ph type="ftr" sz="quarter" idx="11"/>
          </p:nvPr>
        </p:nvSpPr>
        <p:spPr>
          <a:xfrm>
            <a:off x="1654175" y="6453188"/>
            <a:ext cx="1781175" cy="404812"/>
          </a:xfrm>
        </p:spPr>
        <p:txBody>
          <a:bodyPr/>
          <a:lstStyle>
            <a:lvl1pPr>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50EF3648-7DE3-CA4C-93BF-62167F6BAF0E}"/>
              </a:ext>
            </a:extLst>
          </p:cNvPr>
          <p:cNvSpPr>
            <a:spLocks noGrp="1"/>
          </p:cNvSpPr>
          <p:nvPr>
            <p:ph type="sldNum" sz="quarter" idx="12"/>
          </p:nvPr>
        </p:nvSpPr>
        <p:spPr>
          <a:xfrm>
            <a:off x="7412038" y="6453188"/>
            <a:ext cx="1196975" cy="404812"/>
          </a:xfrm>
        </p:spPr>
        <p:txBody>
          <a:bodyPr/>
          <a:lstStyle>
            <a:lvl1pPr>
              <a:defRPr>
                <a:solidFill>
                  <a:schemeClr val="tx2"/>
                </a:solidFill>
              </a:defRPr>
            </a:lvl1pPr>
          </a:lstStyle>
          <a:p>
            <a:pPr>
              <a:defRPr/>
            </a:pPr>
            <a:fld id="{D2210DDB-8811-114A-A503-65211E652C35}" type="slidenum">
              <a:rPr lang="en-US" altLang="en-US"/>
              <a:pPr>
                <a:defRPr/>
              </a:pPr>
              <a:t>‹#›</a:t>
            </a:fld>
            <a:endParaRPr lang="en-US" altLang="en-US"/>
          </a:p>
        </p:txBody>
      </p:sp>
    </p:spTree>
    <p:extLst>
      <p:ext uri="{BB962C8B-B14F-4D97-AF65-F5344CB8AC3E}">
        <p14:creationId xmlns:p14="http://schemas.microsoft.com/office/powerpoint/2010/main" val="37834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9F1398C-7EB7-B844-95FC-5A60544105EB}"/>
              </a:ext>
            </a:extLst>
          </p:cNvPr>
          <p:cNvSpPr>
            <a:spLocks noGrp="1"/>
          </p:cNvSpPr>
          <p:nvPr>
            <p:ph type="title"/>
          </p:nvPr>
        </p:nvSpPr>
        <p:spPr bwMode="auto">
          <a:xfrm>
            <a:off x="1028700" y="685800"/>
            <a:ext cx="72009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D847F86-7CBF-4649-BA11-0319F39F1834}"/>
              </a:ext>
            </a:extLst>
          </p:cNvPr>
          <p:cNvSpPr>
            <a:spLocks noGrp="1"/>
          </p:cNvSpPr>
          <p:nvPr>
            <p:ph type="body" idx="1"/>
          </p:nvPr>
        </p:nvSpPr>
        <p:spPr bwMode="auto">
          <a:xfrm>
            <a:off x="1028700" y="2286000"/>
            <a:ext cx="72009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13D0E9A-3557-2641-9CA1-798B6081B9AF}"/>
              </a:ext>
            </a:extLst>
          </p:cNvPr>
          <p:cNvSpPr>
            <a:spLocks noGrp="1"/>
          </p:cNvSpPr>
          <p:nvPr>
            <p:ph type="dt" sz="half" idx="2"/>
          </p:nvPr>
        </p:nvSpPr>
        <p:spPr>
          <a:xfrm>
            <a:off x="1042988" y="6453188"/>
            <a:ext cx="903287" cy="404812"/>
          </a:xfrm>
          <a:prstGeom prst="rect">
            <a:avLst/>
          </a:prstGeom>
        </p:spPr>
        <p:txBody>
          <a:bodyPr vert="horz" lIns="91440" tIns="45720" rIns="91440" bIns="45720" rtlCol="0" anchor="ctr"/>
          <a:lstStyle>
            <a:lvl1pPr algn="l" eaLnBrk="1" hangingPunct="1">
              <a:defRPr sz="1000" baseline="0">
                <a:solidFill>
                  <a:schemeClr val="tx2"/>
                </a:solidFill>
                <a:latin typeface="Arial" charset="0"/>
                <a:ea typeface="ＭＳ Ｐゴシック" charset="-128"/>
              </a:defRPr>
            </a:lvl1pPr>
          </a:lstStyle>
          <a:p>
            <a:pPr>
              <a:defRPr/>
            </a:pPr>
            <a:fld id="{70C1554C-577C-D944-97B1-4ACAB15AC071}" type="datetimeFigureOut">
              <a:rPr lang="en-US" altLang="en-US"/>
              <a:pPr>
                <a:defRPr/>
              </a:pPr>
              <a:t>1/17/19</a:t>
            </a:fld>
            <a:endParaRPr lang="en-US" altLang="en-US"/>
          </a:p>
        </p:txBody>
      </p:sp>
      <p:sp>
        <p:nvSpPr>
          <p:cNvPr id="5" name="Footer Placeholder 4">
            <a:extLst>
              <a:ext uri="{FF2B5EF4-FFF2-40B4-BE49-F238E27FC236}">
                <a16:creationId xmlns:a16="http://schemas.microsoft.com/office/drawing/2014/main" id="{F3CA57AA-7B3A-C042-B1EC-E71A65AB32A0}"/>
              </a:ext>
            </a:extLst>
          </p:cNvPr>
          <p:cNvSpPr>
            <a:spLocks noGrp="1"/>
          </p:cNvSpPr>
          <p:nvPr>
            <p:ph type="ftr" sz="quarter" idx="3"/>
          </p:nvPr>
        </p:nvSpPr>
        <p:spPr>
          <a:xfrm>
            <a:off x="2170113" y="6453188"/>
            <a:ext cx="4710112" cy="404812"/>
          </a:xfrm>
          <a:prstGeom prst="rect">
            <a:avLst/>
          </a:prstGeom>
        </p:spPr>
        <p:txBody>
          <a:bodyPr vert="horz" lIns="91440" tIns="45720" rIns="91440" bIns="45720" rtlCol="0" anchor="ctr"/>
          <a:lstStyle>
            <a:lvl1pPr algn="l" eaLnBrk="1" hangingPunct="1">
              <a:defRPr sz="1000" baseline="0">
                <a:solidFill>
                  <a:schemeClr val="tx2"/>
                </a:solidFill>
                <a:latin typeface="Arial" charset="0"/>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2DD3975D-F686-D04C-A9C7-4816AFBEB867}"/>
              </a:ext>
            </a:extLst>
          </p:cNvPr>
          <p:cNvSpPr>
            <a:spLocks noGrp="1"/>
          </p:cNvSpPr>
          <p:nvPr>
            <p:ph type="sldNum" sz="quarter" idx="4"/>
          </p:nvPr>
        </p:nvSpPr>
        <p:spPr>
          <a:xfrm>
            <a:off x="7104063" y="6453188"/>
            <a:ext cx="1196975" cy="404812"/>
          </a:xfrm>
          <a:prstGeom prst="rect">
            <a:avLst/>
          </a:prstGeom>
        </p:spPr>
        <p:txBody>
          <a:bodyPr vert="horz" lIns="91440" tIns="45720" rIns="91440" bIns="45720" rtlCol="0" anchor="ctr"/>
          <a:lstStyle>
            <a:lvl1pPr algn="r" eaLnBrk="1" hangingPunct="1">
              <a:defRPr sz="1000" baseline="0">
                <a:solidFill>
                  <a:schemeClr val="tx2"/>
                </a:solidFill>
                <a:latin typeface="Arial" charset="0"/>
                <a:ea typeface="ＭＳ Ｐゴシック" charset="-128"/>
              </a:defRPr>
            </a:lvl1pPr>
          </a:lstStyle>
          <a:p>
            <a:pPr>
              <a:defRPr/>
            </a:pPr>
            <a:fld id="{1CA818A2-6ABE-4B46-9F2C-B1D281123CF7}" type="slidenum">
              <a:rPr lang="en-US" altLang="en-US"/>
              <a:pPr>
                <a:defRPr/>
              </a:pPr>
              <a:t>‹#›</a:t>
            </a:fld>
            <a:endParaRPr lang="en-US" altLang="en-US"/>
          </a:p>
        </p:txBody>
      </p:sp>
      <p:sp>
        <p:nvSpPr>
          <p:cNvPr id="9" name="Rectangle 8">
            <a:extLst>
              <a:ext uri="{FF2B5EF4-FFF2-40B4-BE49-F238E27FC236}">
                <a16:creationId xmlns:a16="http://schemas.microsoft.com/office/drawing/2014/main" id="{668821D4-FE7A-A848-8F99-7BB2A2E704C5}"/>
              </a:ext>
            </a:extLst>
          </p:cNvPr>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a:extLst>
              <a:ext uri="{FF2B5EF4-FFF2-40B4-BE49-F238E27FC236}">
                <a16:creationId xmlns:a16="http://schemas.microsoft.com/office/drawing/2014/main" id="{2CAC2533-48A1-DA4A-9ED6-322132E7799C}"/>
              </a:ext>
            </a:extLst>
          </p:cNvPr>
          <p:cNvSpPr/>
          <p:nvPr/>
        </p:nvSpPr>
        <p:spPr>
          <a:xfrm>
            <a:off x="358775" y="0"/>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4145" r:id="rId1"/>
    <p:sldLayoutId id="2147484138" r:id="rId2"/>
    <p:sldLayoutId id="2147484146" r:id="rId3"/>
    <p:sldLayoutId id="2147484139" r:id="rId4"/>
    <p:sldLayoutId id="2147484140" r:id="rId5"/>
    <p:sldLayoutId id="2147484141" r:id="rId6"/>
    <p:sldLayoutId id="2147484142" r:id="rId7"/>
    <p:sldLayoutId id="2147484147" r:id="rId8"/>
    <p:sldLayoutId id="2147484148" r:id="rId9"/>
    <p:sldLayoutId id="2147484143" r:id="rId10"/>
    <p:sldLayoutId id="2147484144" r:id="rId11"/>
  </p:sldLayoutIdLst>
  <p:txStyles>
    <p:titleStyle>
      <a:lvl1pPr algn="l" defTabSz="685800" rtl="0" eaLnBrk="0" fontAlgn="base" hangingPunct="0">
        <a:lnSpc>
          <a:spcPct val="89000"/>
        </a:lnSpc>
        <a:spcBef>
          <a:spcPct val="0"/>
        </a:spcBef>
        <a:spcAft>
          <a:spcPct val="0"/>
        </a:spcAft>
        <a:defRPr sz="4400" kern="1200">
          <a:solidFill>
            <a:schemeClr val="tx2"/>
          </a:solidFill>
          <a:latin typeface="+mj-lt"/>
          <a:ea typeface="+mj-ea"/>
          <a:cs typeface="+mj-cs"/>
        </a:defRPr>
      </a:lvl1pPr>
      <a:lvl2pPr algn="l" defTabSz="685800" rtl="0" eaLnBrk="0" fontAlgn="base" hangingPunct="0">
        <a:lnSpc>
          <a:spcPct val="89000"/>
        </a:lnSpc>
        <a:spcBef>
          <a:spcPct val="0"/>
        </a:spcBef>
        <a:spcAft>
          <a:spcPct val="0"/>
        </a:spcAft>
        <a:defRPr sz="4400">
          <a:solidFill>
            <a:schemeClr val="tx2"/>
          </a:solidFill>
          <a:latin typeface="Franklin Gothic Book" charset="0"/>
        </a:defRPr>
      </a:lvl2pPr>
      <a:lvl3pPr algn="l" defTabSz="685800" rtl="0" eaLnBrk="0" fontAlgn="base" hangingPunct="0">
        <a:lnSpc>
          <a:spcPct val="89000"/>
        </a:lnSpc>
        <a:spcBef>
          <a:spcPct val="0"/>
        </a:spcBef>
        <a:spcAft>
          <a:spcPct val="0"/>
        </a:spcAft>
        <a:defRPr sz="4400">
          <a:solidFill>
            <a:schemeClr val="tx2"/>
          </a:solidFill>
          <a:latin typeface="Franklin Gothic Book" charset="0"/>
        </a:defRPr>
      </a:lvl3pPr>
      <a:lvl4pPr algn="l" defTabSz="685800" rtl="0" eaLnBrk="0" fontAlgn="base" hangingPunct="0">
        <a:lnSpc>
          <a:spcPct val="89000"/>
        </a:lnSpc>
        <a:spcBef>
          <a:spcPct val="0"/>
        </a:spcBef>
        <a:spcAft>
          <a:spcPct val="0"/>
        </a:spcAft>
        <a:defRPr sz="4400">
          <a:solidFill>
            <a:schemeClr val="tx2"/>
          </a:solidFill>
          <a:latin typeface="Franklin Gothic Book" charset="0"/>
        </a:defRPr>
      </a:lvl4pPr>
      <a:lvl5pPr algn="l" defTabSz="685800" rtl="0" eaLnBrk="0" fontAlgn="base" hangingPunct="0">
        <a:lnSpc>
          <a:spcPct val="89000"/>
        </a:lnSpc>
        <a:spcBef>
          <a:spcPct val="0"/>
        </a:spcBef>
        <a:spcAft>
          <a:spcPct val="0"/>
        </a:spcAft>
        <a:defRPr sz="4400">
          <a:solidFill>
            <a:schemeClr val="tx2"/>
          </a:solidFill>
          <a:latin typeface="Franklin Gothic Book" charset="0"/>
        </a:defRPr>
      </a:lvl5pPr>
      <a:lvl6pPr marL="457200" algn="l" defTabSz="685800" rtl="0" fontAlgn="base">
        <a:lnSpc>
          <a:spcPct val="89000"/>
        </a:lnSpc>
        <a:spcBef>
          <a:spcPct val="0"/>
        </a:spcBef>
        <a:spcAft>
          <a:spcPct val="0"/>
        </a:spcAft>
        <a:defRPr sz="4400">
          <a:solidFill>
            <a:schemeClr val="tx2"/>
          </a:solidFill>
          <a:latin typeface="Franklin Gothic Book" charset="0"/>
        </a:defRPr>
      </a:lvl6pPr>
      <a:lvl7pPr marL="914400" algn="l" defTabSz="685800" rtl="0" fontAlgn="base">
        <a:lnSpc>
          <a:spcPct val="89000"/>
        </a:lnSpc>
        <a:spcBef>
          <a:spcPct val="0"/>
        </a:spcBef>
        <a:spcAft>
          <a:spcPct val="0"/>
        </a:spcAft>
        <a:defRPr sz="4400">
          <a:solidFill>
            <a:schemeClr val="tx2"/>
          </a:solidFill>
          <a:latin typeface="Franklin Gothic Book" charset="0"/>
        </a:defRPr>
      </a:lvl7pPr>
      <a:lvl8pPr marL="1371600" algn="l" defTabSz="685800" rtl="0" fontAlgn="base">
        <a:lnSpc>
          <a:spcPct val="89000"/>
        </a:lnSpc>
        <a:spcBef>
          <a:spcPct val="0"/>
        </a:spcBef>
        <a:spcAft>
          <a:spcPct val="0"/>
        </a:spcAft>
        <a:defRPr sz="4400">
          <a:solidFill>
            <a:schemeClr val="tx2"/>
          </a:solidFill>
          <a:latin typeface="Franklin Gothic Book" charset="0"/>
        </a:defRPr>
      </a:lvl8pPr>
      <a:lvl9pPr marL="1828800" algn="l" defTabSz="685800" rtl="0" fontAlgn="base">
        <a:lnSpc>
          <a:spcPct val="89000"/>
        </a:lnSpc>
        <a:spcBef>
          <a:spcPct val="0"/>
        </a:spcBef>
        <a:spcAft>
          <a:spcPct val="0"/>
        </a:spcAft>
        <a:defRPr sz="4400">
          <a:solidFill>
            <a:schemeClr val="tx2"/>
          </a:solidFill>
          <a:latin typeface="Franklin Gothic Book" charset="0"/>
        </a:defRPr>
      </a:lvl9pPr>
    </p:titleStyle>
    <p:bodyStyle>
      <a:lvl1pPr marL="382588" indent="-382588" algn="l" defTabSz="685800" rtl="0" eaLnBrk="0" fontAlgn="base" hangingPunct="0">
        <a:lnSpc>
          <a:spcPct val="94000"/>
        </a:lnSpc>
        <a:spcBef>
          <a:spcPts val="1000"/>
        </a:spcBef>
        <a:spcAft>
          <a:spcPts val="200"/>
        </a:spcAft>
        <a:buFont typeface="Franklin Gothic Book" panose="020B0503020102020204" pitchFamily="34" charset="0"/>
        <a:buChar char="■"/>
        <a:defRPr sz="2000" kern="1200">
          <a:solidFill>
            <a:schemeClr val="tx2"/>
          </a:solidFill>
          <a:latin typeface="+mn-lt"/>
          <a:ea typeface="+mn-ea"/>
          <a:cs typeface="+mn-cs"/>
        </a:defRPr>
      </a:lvl1pPr>
      <a:lvl2pPr marL="382588" indent="-382588" algn="l" defTabSz="685800" rtl="0" eaLnBrk="0" fontAlgn="base" hangingPunct="0">
        <a:lnSpc>
          <a:spcPct val="94000"/>
        </a:lnSpc>
        <a:spcBef>
          <a:spcPts val="500"/>
        </a:spcBef>
        <a:spcAft>
          <a:spcPts val="200"/>
        </a:spcAft>
        <a:buFont typeface="Franklin Gothic Book" panose="020B0503020102020204" pitchFamily="34" charset="0"/>
        <a:buChar char="–"/>
        <a:defRPr sz="2000" i="1" kern="1200">
          <a:solidFill>
            <a:schemeClr val="tx2"/>
          </a:solidFill>
          <a:latin typeface="+mn-lt"/>
          <a:ea typeface="+mn-ea"/>
          <a:cs typeface="+mn-cs"/>
        </a:defRPr>
      </a:lvl2pPr>
      <a:lvl3pPr marL="382588" indent="-382588" algn="l" defTabSz="685800" rtl="0" eaLnBrk="0" fontAlgn="base" hangingPunct="0">
        <a:lnSpc>
          <a:spcPct val="94000"/>
        </a:lnSpc>
        <a:spcBef>
          <a:spcPts val="500"/>
        </a:spcBef>
        <a:spcAft>
          <a:spcPts val="200"/>
        </a:spcAft>
        <a:buFont typeface="Franklin Gothic Book" panose="020B0503020102020204" pitchFamily="34" charset="0"/>
        <a:buChar char="■"/>
        <a:defRPr kern="1200">
          <a:solidFill>
            <a:schemeClr val="tx2"/>
          </a:solidFill>
          <a:latin typeface="+mn-lt"/>
          <a:ea typeface="+mn-ea"/>
          <a:cs typeface="+mn-cs"/>
        </a:defRPr>
      </a:lvl3pPr>
      <a:lvl4pPr marL="382588" indent="-382588" algn="l" defTabSz="685800" rtl="0" eaLnBrk="0" fontAlgn="base" hangingPunct="0">
        <a:lnSpc>
          <a:spcPct val="94000"/>
        </a:lnSpc>
        <a:spcBef>
          <a:spcPts val="500"/>
        </a:spcBef>
        <a:spcAft>
          <a:spcPts val="200"/>
        </a:spcAft>
        <a:buFont typeface="Franklin Gothic Book" panose="020B0503020102020204" pitchFamily="34" charset="0"/>
        <a:buChar char="–"/>
        <a:defRPr i="1" kern="1200">
          <a:solidFill>
            <a:schemeClr val="tx2"/>
          </a:solidFill>
          <a:latin typeface="+mn-lt"/>
          <a:ea typeface="+mn-ea"/>
          <a:cs typeface="+mn-cs"/>
        </a:defRPr>
      </a:lvl4pPr>
      <a:lvl5pPr marL="382588" indent="-382588" algn="l" defTabSz="685800" rtl="0" eaLnBrk="0" fontAlgn="base" hangingPunct="0">
        <a:lnSpc>
          <a:spcPct val="94000"/>
        </a:lnSpc>
        <a:spcBef>
          <a:spcPts val="500"/>
        </a:spcBef>
        <a:spcAft>
          <a:spcPts val="200"/>
        </a:spcAft>
        <a:buFont typeface="Franklin Gothic Book" panose="020B0503020102020204" pitchFamily="34" charset="0"/>
        <a:buChar char="■"/>
        <a:defRPr sz="1600" kern="1200">
          <a:solidFill>
            <a:schemeClr val="tx2"/>
          </a:solidFill>
          <a:latin typeface="+mn-lt"/>
          <a:ea typeface="+mn-ea"/>
          <a:cs typeface="+mn-cs"/>
        </a:defRPr>
      </a:lvl5pPr>
      <a:lvl6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hyperlink" Target="mailto:emeehan@gwu.ed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BD163-99E2-4946-BEC6-7C7842BFC92D}"/>
              </a:ext>
            </a:extLst>
          </p:cNvPr>
          <p:cNvSpPr>
            <a:spLocks noGrp="1"/>
          </p:cNvSpPr>
          <p:nvPr>
            <p:ph type="title"/>
          </p:nvPr>
        </p:nvSpPr>
        <p:spPr>
          <a:xfrm>
            <a:off x="1814513" y="3200400"/>
            <a:ext cx="6400800" cy="1752600"/>
          </a:xfrm>
        </p:spPr>
        <p:txBody>
          <a:bodyPr rtlCol="0">
            <a:normAutofit fontScale="90000"/>
          </a:bodyPr>
          <a:lstStyle/>
          <a:p>
            <a:pPr eaLnBrk="1" fontAlgn="auto" hangingPunct="1">
              <a:spcAft>
                <a:spcPts val="0"/>
              </a:spcAft>
              <a:defRPr/>
            </a:pPr>
            <a:r>
              <a:rPr lang="en-US" altLang="en-US" dirty="0">
                <a:effectLst>
                  <a:outerShdw blurRad="38100" dist="38100" dir="2700000" algn="tl">
                    <a:srgbClr val="C0C0C0"/>
                  </a:outerShdw>
                </a:effectLst>
                <a:ea typeface="ＭＳ Ｐゴシック" charset="-128"/>
              </a:rPr>
              <a:t>Reading and </a:t>
            </a:r>
            <a:br>
              <a:rPr lang="en-US" altLang="en-US" dirty="0">
                <a:effectLst>
                  <a:outerShdw blurRad="38100" dist="38100" dir="2700000" algn="tl">
                    <a:srgbClr val="C0C0C0"/>
                  </a:outerShdw>
                </a:effectLst>
                <a:ea typeface="ＭＳ Ｐゴシック" charset="-128"/>
              </a:rPr>
            </a:br>
            <a:r>
              <a:rPr lang="en-US" altLang="en-US" dirty="0">
                <a:effectLst>
                  <a:outerShdw blurRad="38100" dist="38100" dir="2700000" algn="tl">
                    <a:srgbClr val="C0C0C0"/>
                  </a:outerShdw>
                </a:effectLst>
                <a:ea typeface="ＭＳ Ｐゴシック" charset="-128"/>
              </a:rPr>
              <a:t>Note-Taking in Political Science</a:t>
            </a:r>
            <a:br>
              <a:rPr lang="en-US" altLang="en-US" dirty="0">
                <a:effectLst>
                  <a:outerShdw blurRad="38100" dist="38100" dir="2700000" algn="tl">
                    <a:srgbClr val="C0C0C0"/>
                  </a:outerShdw>
                </a:effectLst>
                <a:ea typeface="ＭＳ Ｐゴシック" charset="-128"/>
              </a:rPr>
            </a:br>
            <a:endParaRPr lang="en-US" altLang="en-US" dirty="0">
              <a:effectLst>
                <a:outerShdw blurRad="38100" dist="38100" dir="2700000" algn="tl">
                  <a:srgbClr val="C0C0C0"/>
                </a:outerShdw>
              </a:effectLst>
              <a:ea typeface="ＭＳ Ｐゴシック" charset="-128"/>
            </a:endParaRPr>
          </a:p>
        </p:txBody>
      </p:sp>
      <p:sp>
        <p:nvSpPr>
          <p:cNvPr id="14338" name="Subtitle 3">
            <a:extLst>
              <a:ext uri="{FF2B5EF4-FFF2-40B4-BE49-F238E27FC236}">
                <a16:creationId xmlns:a16="http://schemas.microsoft.com/office/drawing/2014/main" id="{67B8AC57-063D-8A4C-9DD8-9FFF944C009D}"/>
              </a:ext>
            </a:extLst>
          </p:cNvPr>
          <p:cNvSpPr>
            <a:spLocks noGrp="1"/>
          </p:cNvSpPr>
          <p:nvPr>
            <p:ph type="body" idx="1"/>
          </p:nvPr>
        </p:nvSpPr>
        <p:spPr>
          <a:xfrm>
            <a:off x="1828800" y="4724400"/>
            <a:ext cx="6400800" cy="976313"/>
          </a:xfrm>
        </p:spPr>
        <p:txBody>
          <a:bodyPr rtlCol="0">
            <a:normAutofit lnSpcReduction="10000"/>
          </a:bodyPr>
          <a:lstStyle/>
          <a:p>
            <a:pPr marL="26988" eaLnBrk="1" fontAlgn="auto" hangingPunct="1">
              <a:defRPr/>
            </a:pPr>
            <a:r>
              <a:rPr lang="en-US" altLang="en-US" dirty="0">
                <a:ea typeface="ＭＳ Ｐゴシック" charset="-128"/>
              </a:rPr>
              <a:t>PSC 1001W: Introduction to Comparative Politics</a:t>
            </a:r>
          </a:p>
          <a:p>
            <a:pPr marL="26988" eaLnBrk="1" fontAlgn="auto" hangingPunct="1">
              <a:defRPr/>
            </a:pPr>
            <a:r>
              <a:rPr lang="en-US" altLang="en-US" dirty="0">
                <a:ea typeface="ＭＳ Ｐゴシック" charset="-128"/>
              </a:rPr>
              <a:t>January 19, 2019</a:t>
            </a:r>
          </a:p>
          <a:p>
            <a:pPr marL="26988" eaLnBrk="1" fontAlgn="auto" hangingPunct="1">
              <a:defRPr/>
            </a:pPr>
            <a:r>
              <a:rPr lang="en-US" altLang="en-US" dirty="0">
                <a:ea typeface="ＭＳ Ｐゴシック" charset="-128"/>
              </a:rPr>
              <a:t>Bit Meehan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3">
            <a:extLst>
              <a:ext uri="{FF2B5EF4-FFF2-40B4-BE49-F238E27FC236}">
                <a16:creationId xmlns:a16="http://schemas.microsoft.com/office/drawing/2014/main" id="{DD4D1887-EFC5-0E47-9152-A991FDC05547}"/>
              </a:ext>
            </a:extLst>
          </p:cNvPr>
          <p:cNvSpPr>
            <a:spLocks noGrp="1"/>
          </p:cNvSpPr>
          <p:nvPr>
            <p:ph type="title"/>
          </p:nvPr>
        </p:nvSpPr>
        <p:spPr>
          <a:xfrm>
            <a:off x="1039813" y="796925"/>
            <a:ext cx="7200900" cy="1485900"/>
          </a:xfrm>
        </p:spPr>
        <p:txBody>
          <a:bodyPr/>
          <a:lstStyle/>
          <a:p>
            <a:pPr eaLnBrk="1" hangingPunct="1"/>
            <a:r>
              <a:rPr lang="en-US" altLang="en-US"/>
              <a:t>Long term:</a:t>
            </a:r>
            <a:br>
              <a:rPr lang="en-US" altLang="en-US"/>
            </a:br>
            <a:r>
              <a:rPr lang="en-US" altLang="en-US"/>
              <a:t>Systematic Understanding</a:t>
            </a:r>
          </a:p>
        </p:txBody>
      </p:sp>
      <p:sp>
        <p:nvSpPr>
          <p:cNvPr id="27650" name="Content Placeholder 4">
            <a:extLst>
              <a:ext uri="{FF2B5EF4-FFF2-40B4-BE49-F238E27FC236}">
                <a16:creationId xmlns:a16="http://schemas.microsoft.com/office/drawing/2014/main" id="{7FB9783C-B22F-0D41-A6AC-E6CBC19D0B36}"/>
              </a:ext>
            </a:extLst>
          </p:cNvPr>
          <p:cNvSpPr>
            <a:spLocks noGrp="1"/>
          </p:cNvSpPr>
          <p:nvPr>
            <p:ph idx="1"/>
          </p:nvPr>
        </p:nvSpPr>
        <p:spPr/>
        <p:txBody>
          <a:bodyPr/>
          <a:lstStyle/>
          <a:p>
            <a:pPr eaLnBrk="1" hangingPunct="1"/>
            <a:r>
              <a:rPr lang="en-US" altLang="en-US" sz="3200"/>
              <a:t>Question / Puzzle</a:t>
            </a:r>
          </a:p>
          <a:p>
            <a:pPr eaLnBrk="1" hangingPunct="1"/>
            <a:r>
              <a:rPr lang="en-US" altLang="en-US" sz="3200"/>
              <a:t>Main Argument</a:t>
            </a:r>
          </a:p>
          <a:p>
            <a:pPr eaLnBrk="1" hangingPunct="1"/>
            <a:r>
              <a:rPr lang="en-US" altLang="en-US" sz="3200" b="1" i="1"/>
              <a:t>Contributions / Significance</a:t>
            </a:r>
          </a:p>
          <a:p>
            <a:pPr eaLnBrk="1" hangingPunct="1"/>
            <a:r>
              <a:rPr lang="en-US" altLang="en-US" sz="3200" b="1" i="1"/>
              <a:t>Critiques</a:t>
            </a:r>
          </a:p>
          <a:p>
            <a:pPr eaLnBrk="1" hangingPunct="1"/>
            <a:r>
              <a:rPr lang="en-US" altLang="en-US" sz="3200" b="1" i="1"/>
              <a:t>Connections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765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3">
            <a:extLst>
              <a:ext uri="{FF2B5EF4-FFF2-40B4-BE49-F238E27FC236}">
                <a16:creationId xmlns:a16="http://schemas.microsoft.com/office/drawing/2014/main" id="{0E2C18D2-454F-CF4F-9F32-089E64601493}"/>
              </a:ext>
            </a:extLst>
          </p:cNvPr>
          <p:cNvSpPr>
            <a:spLocks noGrp="1"/>
          </p:cNvSpPr>
          <p:nvPr>
            <p:ph type="title"/>
          </p:nvPr>
        </p:nvSpPr>
        <p:spPr>
          <a:xfrm>
            <a:off x="1039813" y="796925"/>
            <a:ext cx="7200900" cy="1485900"/>
          </a:xfrm>
        </p:spPr>
        <p:txBody>
          <a:bodyPr/>
          <a:lstStyle/>
          <a:p>
            <a:pPr eaLnBrk="1" hangingPunct="1"/>
            <a:r>
              <a:rPr lang="en-US" altLang="en-US" dirty="0"/>
              <a:t>Long term:</a:t>
            </a:r>
            <a:br>
              <a:rPr lang="en-US" altLang="en-US" dirty="0"/>
            </a:br>
            <a:r>
              <a:rPr lang="en-US" altLang="en-US" dirty="0"/>
              <a:t>See the Big Picture</a:t>
            </a:r>
          </a:p>
        </p:txBody>
      </p:sp>
      <p:sp>
        <p:nvSpPr>
          <p:cNvPr id="33794" name="Content Placeholder 4">
            <a:extLst>
              <a:ext uri="{FF2B5EF4-FFF2-40B4-BE49-F238E27FC236}">
                <a16:creationId xmlns:a16="http://schemas.microsoft.com/office/drawing/2014/main" id="{DC305362-37DC-5D42-B119-35A9EA6CD1AB}"/>
              </a:ext>
            </a:extLst>
          </p:cNvPr>
          <p:cNvSpPr>
            <a:spLocks noGrp="1"/>
          </p:cNvSpPr>
          <p:nvPr>
            <p:ph idx="1"/>
          </p:nvPr>
        </p:nvSpPr>
        <p:spPr>
          <a:xfrm>
            <a:off x="1028700" y="3037775"/>
            <a:ext cx="7200900" cy="2590800"/>
          </a:xfrm>
        </p:spPr>
        <p:txBody>
          <a:bodyPr/>
          <a:lstStyle/>
          <a:p>
            <a:pPr eaLnBrk="1" hangingPunct="1"/>
            <a:r>
              <a:rPr lang="en-US" altLang="en-US" sz="2400" dirty="0"/>
              <a:t>What kinds of questions get asked (or not)? Why may this be the case?</a:t>
            </a:r>
          </a:p>
          <a:p>
            <a:pPr eaLnBrk="1" hangingPunct="1"/>
            <a:r>
              <a:rPr lang="en-US" altLang="en-US" sz="2400" dirty="0"/>
              <a:t>What theories are used to explain certain phenomena? Have they changed over time? Why?</a:t>
            </a:r>
          </a:p>
          <a:p>
            <a:pPr eaLnBrk="1" hangingPunct="1"/>
            <a:r>
              <a:rPr lang="en-US" altLang="en-US" sz="2400" dirty="0"/>
              <a:t>What countries are often used as examples to understand certain political phenomena? Why?</a:t>
            </a:r>
          </a:p>
        </p:txBody>
      </p:sp>
      <p:pic>
        <p:nvPicPr>
          <p:cNvPr id="33795" name="Picture 1">
            <a:extLst>
              <a:ext uri="{FF2B5EF4-FFF2-40B4-BE49-F238E27FC236}">
                <a16:creationId xmlns:a16="http://schemas.microsoft.com/office/drawing/2014/main" id="{2D915EEA-7E91-A041-BB1D-E09CE0BF42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96552"/>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Placeholder 2">
            <a:extLst>
              <a:ext uri="{FF2B5EF4-FFF2-40B4-BE49-F238E27FC236}">
                <a16:creationId xmlns:a16="http://schemas.microsoft.com/office/drawing/2014/main" id="{9E400C78-BA5B-264C-A07E-21FD8ACF7216}"/>
              </a:ext>
            </a:extLst>
          </p:cNvPr>
          <p:cNvSpPr>
            <a:spLocks noGrp="1"/>
          </p:cNvSpPr>
          <p:nvPr>
            <p:ph type="body" idx="1"/>
          </p:nvPr>
        </p:nvSpPr>
        <p:spPr>
          <a:xfrm>
            <a:off x="573088" y="1676400"/>
            <a:ext cx="7210425" cy="3683000"/>
          </a:xfrm>
        </p:spPr>
        <p:txBody>
          <a:bodyPr/>
          <a:lstStyle/>
          <a:p>
            <a:pPr eaLnBrk="1" hangingPunct="1">
              <a:spcBef>
                <a:spcPct val="0"/>
              </a:spcBef>
              <a:spcAft>
                <a:spcPct val="0"/>
              </a:spcAft>
            </a:pPr>
            <a:r>
              <a:rPr lang="en-US" altLang="en-US" sz="2000"/>
              <a:t>Elizabeth (Bit) Meehan</a:t>
            </a:r>
          </a:p>
          <a:p>
            <a:pPr eaLnBrk="1" hangingPunct="1">
              <a:spcBef>
                <a:spcPct val="0"/>
              </a:spcBef>
              <a:spcAft>
                <a:spcPct val="0"/>
              </a:spcAft>
            </a:pPr>
            <a:r>
              <a:rPr lang="en-US" altLang="en-US" sz="2000">
                <a:hlinkClick r:id="rId2"/>
              </a:rPr>
              <a:t>emeehan@gwmail.gwu.edu</a:t>
            </a:r>
            <a:endParaRPr lang="en-US" altLang="en-US" sz="2000"/>
          </a:p>
          <a:p>
            <a:pPr eaLnBrk="1" hangingPunct="1">
              <a:spcBef>
                <a:spcPct val="0"/>
              </a:spcBef>
              <a:spcAft>
                <a:spcPct val="0"/>
              </a:spcAft>
            </a:pPr>
            <a:endParaRPr lang="en-US" altLang="en-US" sz="2000"/>
          </a:p>
          <a:p>
            <a:pPr eaLnBrk="1" hangingPunct="1">
              <a:spcBef>
                <a:spcPct val="0"/>
              </a:spcBef>
              <a:spcAft>
                <a:spcPct val="0"/>
              </a:spcAft>
            </a:pPr>
            <a:endParaRPr lang="en-US" altLang="en-US" sz="2000"/>
          </a:p>
          <a:p>
            <a:pPr eaLnBrk="1" hangingPunct="1">
              <a:spcBef>
                <a:spcPct val="0"/>
              </a:spcBef>
              <a:spcAft>
                <a:spcPct val="0"/>
              </a:spcAft>
            </a:pPr>
            <a:endParaRPr lang="en-US" altLang="en-US" sz="2000"/>
          </a:p>
          <a:p>
            <a:pPr eaLnBrk="1" hangingPunct="1">
              <a:spcBef>
                <a:spcPct val="0"/>
              </a:spcBef>
              <a:spcAft>
                <a:spcPct val="0"/>
              </a:spcAft>
            </a:pPr>
            <a:endParaRPr lang="en-US" altLang="en-US" sz="2000"/>
          </a:p>
          <a:p>
            <a:pPr eaLnBrk="1" hangingPunct="1">
              <a:spcBef>
                <a:spcPct val="0"/>
              </a:spcBef>
              <a:spcAft>
                <a:spcPct val="0"/>
              </a:spcAft>
            </a:pPr>
            <a:r>
              <a:rPr lang="en-US" altLang="en-US" sz="2000"/>
              <a:t>Office Hours:</a:t>
            </a:r>
          </a:p>
          <a:p>
            <a:pPr eaLnBrk="1" hangingPunct="1">
              <a:spcBef>
                <a:spcPct val="0"/>
              </a:spcBef>
              <a:spcAft>
                <a:spcPct val="0"/>
              </a:spcAft>
            </a:pPr>
            <a:r>
              <a:rPr lang="en-US" altLang="en-US" sz="2000"/>
              <a:t>Fridays, 9-11 am</a:t>
            </a:r>
          </a:p>
          <a:p>
            <a:pPr eaLnBrk="1" hangingPunct="1">
              <a:spcBef>
                <a:spcPct val="0"/>
              </a:spcBef>
              <a:spcAft>
                <a:spcPct val="0"/>
              </a:spcAft>
            </a:pPr>
            <a:r>
              <a:rPr lang="en-US" altLang="en-US" sz="2000"/>
              <a:t>Monroe 451</a:t>
            </a:r>
          </a:p>
          <a:p>
            <a:pPr eaLnBrk="1" hangingPunct="1">
              <a:spcBef>
                <a:spcPct val="0"/>
              </a:spcBef>
              <a:spcAft>
                <a:spcPct val="0"/>
              </a:spcAft>
            </a:pPr>
            <a:r>
              <a:rPr lang="en-US" altLang="en-US" sz="2000"/>
              <a:t>(or by appointment)</a:t>
            </a:r>
          </a:p>
          <a:p>
            <a:pPr eaLnBrk="1" hangingPunct="1">
              <a:spcBef>
                <a:spcPct val="0"/>
              </a:spcBef>
              <a:spcAft>
                <a:spcPct val="0"/>
              </a:spcAft>
            </a:pPr>
            <a:endParaRPr lang="en-US" altLang="en-US"/>
          </a:p>
          <a:p>
            <a:pPr eaLnBrk="1" hangingPunct="1">
              <a:spcBef>
                <a:spcPct val="0"/>
              </a:spcBef>
              <a:spcAft>
                <a:spcPct val="0"/>
              </a:spcAft>
            </a:pPr>
            <a:endParaRPr lang="en-US" altLang="en-US"/>
          </a:p>
        </p:txBody>
      </p:sp>
      <p:pic>
        <p:nvPicPr>
          <p:cNvPr id="35842" name="Picture 2">
            <a:extLst>
              <a:ext uri="{FF2B5EF4-FFF2-40B4-BE49-F238E27FC236}">
                <a16:creationId xmlns:a16="http://schemas.microsoft.com/office/drawing/2014/main" id="{DDBA99EB-9C7B-7F48-889C-9438252673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 y="1666875"/>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BB9A324-322A-2844-BE1E-9861C488FF57}"/>
              </a:ext>
            </a:extLst>
          </p:cNvPr>
          <p:cNvSpPr txBox="1">
            <a:spLocks/>
          </p:cNvSpPr>
          <p:nvPr/>
        </p:nvSpPr>
        <p:spPr bwMode="auto">
          <a:xfrm>
            <a:off x="990600" y="2743200"/>
            <a:ext cx="7543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4000"/>
              </a:lnSpc>
              <a:spcBef>
                <a:spcPts val="1000"/>
              </a:spcBef>
              <a:spcAft>
                <a:spcPts val="200"/>
              </a:spcAft>
              <a:buFont typeface="Franklin Gothic Book" panose="020B0503020102020204" pitchFamily="34" charset="0"/>
              <a:buChar char="■"/>
              <a:defRPr sz="2000">
                <a:solidFill>
                  <a:schemeClr val="tx2"/>
                </a:solidFill>
                <a:latin typeface="Franklin Gothic Book" panose="020B0503020102020204" pitchFamily="34" charset="0"/>
              </a:defRPr>
            </a:lvl1pPr>
            <a:lvl2pPr marL="742950" indent="-285750" defTabSz="685800">
              <a:lnSpc>
                <a:spcPct val="94000"/>
              </a:lnSpc>
              <a:spcBef>
                <a:spcPts val="500"/>
              </a:spcBef>
              <a:spcAft>
                <a:spcPts val="200"/>
              </a:spcAft>
              <a:buFont typeface="Franklin Gothic Book" panose="020B0503020102020204" pitchFamily="34" charset="0"/>
              <a:buChar char="–"/>
              <a:defRPr sz="2000" i="1">
                <a:solidFill>
                  <a:schemeClr val="tx2"/>
                </a:solidFill>
                <a:latin typeface="Franklin Gothic Book" panose="020B0503020102020204" pitchFamily="34" charset="0"/>
              </a:defRPr>
            </a:lvl2pPr>
            <a:lvl3pPr marL="1143000" indent="-228600" defTabSz="685800">
              <a:lnSpc>
                <a:spcPct val="94000"/>
              </a:lnSpc>
              <a:spcBef>
                <a:spcPts val="500"/>
              </a:spcBef>
              <a:spcAft>
                <a:spcPts val="200"/>
              </a:spcAft>
              <a:buFont typeface="Franklin Gothic Book" panose="020B0503020102020204" pitchFamily="34" charset="0"/>
              <a:buChar char="■"/>
              <a:defRPr>
                <a:solidFill>
                  <a:schemeClr val="tx2"/>
                </a:solidFill>
                <a:latin typeface="Franklin Gothic Book" panose="020B0503020102020204" pitchFamily="34" charset="0"/>
              </a:defRPr>
            </a:lvl3pPr>
            <a:lvl4pPr marL="1600200" indent="-228600" defTabSz="685800">
              <a:lnSpc>
                <a:spcPct val="94000"/>
              </a:lnSpc>
              <a:spcBef>
                <a:spcPts val="500"/>
              </a:spcBef>
              <a:spcAft>
                <a:spcPts val="200"/>
              </a:spcAft>
              <a:buFont typeface="Franklin Gothic Book" panose="020B0503020102020204" pitchFamily="34" charset="0"/>
              <a:buChar char="–"/>
              <a:defRPr i="1">
                <a:solidFill>
                  <a:schemeClr val="tx2"/>
                </a:solidFill>
                <a:latin typeface="Franklin Gothic Book" panose="020B0503020102020204" pitchFamily="34" charset="0"/>
              </a:defRPr>
            </a:lvl4pPr>
            <a:lvl5pPr marL="2057400" indent="-228600" defTabSz="685800">
              <a:lnSpc>
                <a:spcPct val="94000"/>
              </a:lnSpc>
              <a:spcBef>
                <a:spcPts val="500"/>
              </a:spcBef>
              <a:spcAft>
                <a:spcPts val="200"/>
              </a:spcAft>
              <a:buFont typeface="Franklin Gothic Book" panose="020B0503020102020204" pitchFamily="34" charset="0"/>
              <a:buChar char="■"/>
              <a:defRPr sz="1600">
                <a:solidFill>
                  <a:schemeClr val="tx2"/>
                </a:solidFill>
                <a:latin typeface="Franklin Gothic Book" panose="020B0503020102020204" pitchFamily="34" charset="0"/>
              </a:defRPr>
            </a:lvl5pPr>
            <a:lvl6pPr marL="2514600" indent="-228600" defTabSz="685800" eaLnBrk="0" fontAlgn="base" hangingPunct="0">
              <a:lnSpc>
                <a:spcPct val="94000"/>
              </a:lnSpc>
              <a:spcBef>
                <a:spcPts val="500"/>
              </a:spcBef>
              <a:spcAft>
                <a:spcPts val="200"/>
              </a:spcAft>
              <a:buFont typeface="Franklin Gothic Book" panose="020B0503020102020204" pitchFamily="34" charset="0"/>
              <a:buChar char="■"/>
              <a:defRPr sz="1600">
                <a:solidFill>
                  <a:schemeClr val="tx2"/>
                </a:solidFill>
                <a:latin typeface="Franklin Gothic Book" panose="020B0503020102020204" pitchFamily="34" charset="0"/>
              </a:defRPr>
            </a:lvl6pPr>
            <a:lvl7pPr marL="2971800" indent="-228600" defTabSz="685800" eaLnBrk="0" fontAlgn="base" hangingPunct="0">
              <a:lnSpc>
                <a:spcPct val="94000"/>
              </a:lnSpc>
              <a:spcBef>
                <a:spcPts val="500"/>
              </a:spcBef>
              <a:spcAft>
                <a:spcPts val="200"/>
              </a:spcAft>
              <a:buFont typeface="Franklin Gothic Book" panose="020B0503020102020204" pitchFamily="34" charset="0"/>
              <a:buChar char="■"/>
              <a:defRPr sz="1600">
                <a:solidFill>
                  <a:schemeClr val="tx2"/>
                </a:solidFill>
                <a:latin typeface="Franklin Gothic Book" panose="020B0503020102020204" pitchFamily="34" charset="0"/>
              </a:defRPr>
            </a:lvl7pPr>
            <a:lvl8pPr marL="3429000" indent="-228600" defTabSz="685800" eaLnBrk="0" fontAlgn="base" hangingPunct="0">
              <a:lnSpc>
                <a:spcPct val="94000"/>
              </a:lnSpc>
              <a:spcBef>
                <a:spcPts val="500"/>
              </a:spcBef>
              <a:spcAft>
                <a:spcPts val="200"/>
              </a:spcAft>
              <a:buFont typeface="Franklin Gothic Book" panose="020B0503020102020204" pitchFamily="34" charset="0"/>
              <a:buChar char="■"/>
              <a:defRPr sz="1600">
                <a:solidFill>
                  <a:schemeClr val="tx2"/>
                </a:solidFill>
                <a:latin typeface="Franklin Gothic Book" panose="020B0503020102020204" pitchFamily="34" charset="0"/>
              </a:defRPr>
            </a:lvl8pPr>
            <a:lvl9pPr marL="3886200" indent="-228600" defTabSz="685800" eaLnBrk="0" fontAlgn="base" hangingPunct="0">
              <a:lnSpc>
                <a:spcPct val="94000"/>
              </a:lnSpc>
              <a:spcBef>
                <a:spcPts val="500"/>
              </a:spcBef>
              <a:spcAft>
                <a:spcPts val="200"/>
              </a:spcAft>
              <a:buFont typeface="Franklin Gothic Book" panose="020B0503020102020204" pitchFamily="34" charset="0"/>
              <a:buChar char="■"/>
              <a:defRPr sz="1600">
                <a:solidFill>
                  <a:schemeClr val="tx2"/>
                </a:solidFill>
                <a:latin typeface="Franklin Gothic Book" panose="020B0503020102020204" pitchFamily="34" charset="0"/>
              </a:defRPr>
            </a:lvl9pPr>
          </a:lstStyle>
          <a:p>
            <a:pPr algn="ctr" eaLnBrk="1" hangingPunct="1">
              <a:lnSpc>
                <a:spcPct val="89000"/>
              </a:lnSpc>
              <a:spcBef>
                <a:spcPct val="0"/>
              </a:spcBef>
              <a:spcAft>
                <a:spcPct val="0"/>
              </a:spcAft>
              <a:buFontTx/>
              <a:buNone/>
            </a:pPr>
            <a:r>
              <a:rPr lang="en-US" altLang="en-US" sz="5400" dirty="0"/>
              <a:t>Reading and taking notes is a skill you can improve.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A833A27B-CD36-EB4F-A5CB-79BA3F20EF11}"/>
              </a:ext>
            </a:extLst>
          </p:cNvPr>
          <p:cNvSpPr>
            <a:spLocks noGrp="1"/>
          </p:cNvSpPr>
          <p:nvPr>
            <p:ph type="title"/>
          </p:nvPr>
        </p:nvSpPr>
        <p:spPr>
          <a:xfrm>
            <a:off x="1028700" y="685800"/>
            <a:ext cx="7200900" cy="762000"/>
          </a:xfrm>
        </p:spPr>
        <p:txBody>
          <a:bodyPr/>
          <a:lstStyle/>
          <a:p>
            <a:pPr eaLnBrk="1" hangingPunct="1"/>
            <a:r>
              <a:rPr lang="en-US" altLang="en-US"/>
              <a:t>Today’s mini-lecture</a:t>
            </a:r>
          </a:p>
        </p:txBody>
      </p:sp>
      <p:sp>
        <p:nvSpPr>
          <p:cNvPr id="19458" name="Title 1">
            <a:extLst>
              <a:ext uri="{FF2B5EF4-FFF2-40B4-BE49-F238E27FC236}">
                <a16:creationId xmlns:a16="http://schemas.microsoft.com/office/drawing/2014/main" id="{C257D6EC-B6D7-BF42-89C3-FA027D9A3543}"/>
              </a:ext>
            </a:extLst>
          </p:cNvPr>
          <p:cNvSpPr txBox="1">
            <a:spLocks/>
          </p:cNvSpPr>
          <p:nvPr/>
        </p:nvSpPr>
        <p:spPr bwMode="auto">
          <a:xfrm>
            <a:off x="1028700" y="2133600"/>
            <a:ext cx="360045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571500" defTabSz="685800">
              <a:lnSpc>
                <a:spcPct val="94000"/>
              </a:lnSpc>
              <a:spcBef>
                <a:spcPts val="1000"/>
              </a:spcBef>
              <a:spcAft>
                <a:spcPts val="200"/>
              </a:spcAft>
              <a:buFont typeface="Franklin Gothic Book" panose="020B0503020102020204" pitchFamily="34" charset="0"/>
              <a:buChar char="■"/>
              <a:defRPr sz="2000">
                <a:solidFill>
                  <a:schemeClr val="tx2"/>
                </a:solidFill>
                <a:latin typeface="Franklin Gothic Book" panose="020B0503020102020204" pitchFamily="34" charset="0"/>
              </a:defRPr>
            </a:lvl1pPr>
            <a:lvl2pPr marL="382588" indent="-382588" defTabSz="685800">
              <a:lnSpc>
                <a:spcPct val="94000"/>
              </a:lnSpc>
              <a:spcBef>
                <a:spcPts val="500"/>
              </a:spcBef>
              <a:spcAft>
                <a:spcPts val="200"/>
              </a:spcAft>
              <a:buFont typeface="Franklin Gothic Book" panose="020B0503020102020204" pitchFamily="34" charset="0"/>
              <a:buChar char="–"/>
              <a:defRPr sz="2000" i="1">
                <a:solidFill>
                  <a:schemeClr val="tx2"/>
                </a:solidFill>
                <a:latin typeface="Franklin Gothic Book" panose="020B0503020102020204" pitchFamily="34" charset="0"/>
              </a:defRPr>
            </a:lvl2pPr>
            <a:lvl3pPr marL="382588" indent="-382588" defTabSz="685800">
              <a:lnSpc>
                <a:spcPct val="94000"/>
              </a:lnSpc>
              <a:spcBef>
                <a:spcPts val="500"/>
              </a:spcBef>
              <a:spcAft>
                <a:spcPts val="200"/>
              </a:spcAft>
              <a:buFont typeface="Franklin Gothic Book" panose="020B0503020102020204" pitchFamily="34" charset="0"/>
              <a:buChar char="■"/>
              <a:defRPr>
                <a:solidFill>
                  <a:schemeClr val="tx2"/>
                </a:solidFill>
                <a:latin typeface="Franklin Gothic Book" panose="020B0503020102020204" pitchFamily="34" charset="0"/>
              </a:defRPr>
            </a:lvl3pPr>
            <a:lvl4pPr marL="382588" indent="-382588" defTabSz="685800">
              <a:lnSpc>
                <a:spcPct val="94000"/>
              </a:lnSpc>
              <a:spcBef>
                <a:spcPts val="500"/>
              </a:spcBef>
              <a:spcAft>
                <a:spcPts val="200"/>
              </a:spcAft>
              <a:buFont typeface="Franklin Gothic Book" panose="020B0503020102020204" pitchFamily="34" charset="0"/>
              <a:buChar char="–"/>
              <a:defRPr i="1">
                <a:solidFill>
                  <a:schemeClr val="tx2"/>
                </a:solidFill>
                <a:latin typeface="Franklin Gothic Book" panose="020B0503020102020204" pitchFamily="34" charset="0"/>
              </a:defRPr>
            </a:lvl4pPr>
            <a:lvl5pPr marL="382588" indent="-382588" defTabSz="685800">
              <a:lnSpc>
                <a:spcPct val="94000"/>
              </a:lnSpc>
              <a:spcBef>
                <a:spcPts val="500"/>
              </a:spcBef>
              <a:spcAft>
                <a:spcPts val="200"/>
              </a:spcAft>
              <a:buFont typeface="Franklin Gothic Book" panose="020B0503020102020204" pitchFamily="34" charset="0"/>
              <a:buChar char="■"/>
              <a:defRPr sz="1600">
                <a:solidFill>
                  <a:schemeClr val="tx2"/>
                </a:solidFill>
                <a:latin typeface="Franklin Gothic Book" panose="020B0503020102020204" pitchFamily="34" charset="0"/>
              </a:defRPr>
            </a:lvl5pPr>
            <a:lvl6pPr marL="839788" indent="-382588" defTabSz="685800" eaLnBrk="0" fontAlgn="base" hangingPunct="0">
              <a:lnSpc>
                <a:spcPct val="94000"/>
              </a:lnSpc>
              <a:spcBef>
                <a:spcPts val="500"/>
              </a:spcBef>
              <a:spcAft>
                <a:spcPts val="200"/>
              </a:spcAft>
              <a:buFont typeface="Franklin Gothic Book" panose="020B0503020102020204" pitchFamily="34" charset="0"/>
              <a:buChar char="■"/>
              <a:defRPr sz="1600">
                <a:solidFill>
                  <a:schemeClr val="tx2"/>
                </a:solidFill>
                <a:latin typeface="Franklin Gothic Book" panose="020B0503020102020204" pitchFamily="34" charset="0"/>
              </a:defRPr>
            </a:lvl6pPr>
            <a:lvl7pPr marL="1296988" indent="-382588" defTabSz="685800" eaLnBrk="0" fontAlgn="base" hangingPunct="0">
              <a:lnSpc>
                <a:spcPct val="94000"/>
              </a:lnSpc>
              <a:spcBef>
                <a:spcPts val="500"/>
              </a:spcBef>
              <a:spcAft>
                <a:spcPts val="200"/>
              </a:spcAft>
              <a:buFont typeface="Franklin Gothic Book" panose="020B0503020102020204" pitchFamily="34" charset="0"/>
              <a:buChar char="■"/>
              <a:defRPr sz="1600">
                <a:solidFill>
                  <a:schemeClr val="tx2"/>
                </a:solidFill>
                <a:latin typeface="Franklin Gothic Book" panose="020B0503020102020204" pitchFamily="34" charset="0"/>
              </a:defRPr>
            </a:lvl7pPr>
            <a:lvl8pPr marL="1754188" indent="-382588" defTabSz="685800" eaLnBrk="0" fontAlgn="base" hangingPunct="0">
              <a:lnSpc>
                <a:spcPct val="94000"/>
              </a:lnSpc>
              <a:spcBef>
                <a:spcPts val="500"/>
              </a:spcBef>
              <a:spcAft>
                <a:spcPts val="200"/>
              </a:spcAft>
              <a:buFont typeface="Franklin Gothic Book" panose="020B0503020102020204" pitchFamily="34" charset="0"/>
              <a:buChar char="■"/>
              <a:defRPr sz="1600">
                <a:solidFill>
                  <a:schemeClr val="tx2"/>
                </a:solidFill>
                <a:latin typeface="Franklin Gothic Book" panose="020B0503020102020204" pitchFamily="34" charset="0"/>
              </a:defRPr>
            </a:lvl8pPr>
            <a:lvl9pPr marL="2211388" indent="-382588" defTabSz="685800" eaLnBrk="0" fontAlgn="base" hangingPunct="0">
              <a:lnSpc>
                <a:spcPct val="94000"/>
              </a:lnSpc>
              <a:spcBef>
                <a:spcPts val="500"/>
              </a:spcBef>
              <a:spcAft>
                <a:spcPts val="200"/>
              </a:spcAft>
              <a:buFont typeface="Franklin Gothic Book" panose="020B0503020102020204" pitchFamily="34" charset="0"/>
              <a:buChar char="■"/>
              <a:defRPr sz="1600">
                <a:solidFill>
                  <a:schemeClr val="tx2"/>
                </a:solidFill>
                <a:latin typeface="Franklin Gothic Book" panose="020B0503020102020204" pitchFamily="34" charset="0"/>
              </a:defRPr>
            </a:lvl9pPr>
          </a:lstStyle>
          <a:p>
            <a:pPr eaLnBrk="1" hangingPunct="1">
              <a:lnSpc>
                <a:spcPct val="150000"/>
              </a:lnSpc>
              <a:spcBef>
                <a:spcPct val="0"/>
              </a:spcBef>
              <a:spcAft>
                <a:spcPct val="0"/>
              </a:spcAft>
              <a:buFont typeface="Arial" panose="020B0604020202020204" pitchFamily="34" charset="0"/>
              <a:buChar char="•"/>
            </a:pPr>
            <a:r>
              <a:rPr lang="en-US" altLang="en-US" sz="3200" dirty="0"/>
              <a:t>Basics</a:t>
            </a:r>
          </a:p>
          <a:p>
            <a:pPr eaLnBrk="1" hangingPunct="1">
              <a:lnSpc>
                <a:spcPct val="150000"/>
              </a:lnSpc>
              <a:spcBef>
                <a:spcPct val="0"/>
              </a:spcBef>
              <a:spcAft>
                <a:spcPct val="0"/>
              </a:spcAft>
              <a:buFont typeface="Arial" panose="020B0604020202020204" pitchFamily="34" charset="0"/>
              <a:buChar char="•"/>
            </a:pPr>
            <a:r>
              <a:rPr lang="en-US" altLang="en-US" sz="3200" dirty="0"/>
              <a:t>Short term</a:t>
            </a:r>
          </a:p>
          <a:p>
            <a:pPr eaLnBrk="1" hangingPunct="1">
              <a:lnSpc>
                <a:spcPct val="150000"/>
              </a:lnSpc>
              <a:spcBef>
                <a:spcPct val="0"/>
              </a:spcBef>
              <a:spcAft>
                <a:spcPct val="0"/>
              </a:spcAft>
              <a:buFont typeface="Arial" panose="020B0604020202020204" pitchFamily="34" charset="0"/>
              <a:buChar char="•"/>
            </a:pPr>
            <a:r>
              <a:rPr lang="en-US" altLang="en-US" sz="3200" dirty="0"/>
              <a:t>Medium term</a:t>
            </a:r>
          </a:p>
          <a:p>
            <a:pPr eaLnBrk="1" hangingPunct="1">
              <a:lnSpc>
                <a:spcPct val="150000"/>
              </a:lnSpc>
              <a:spcBef>
                <a:spcPct val="0"/>
              </a:spcBef>
              <a:spcAft>
                <a:spcPct val="0"/>
              </a:spcAft>
              <a:buFont typeface="Arial" panose="020B0604020202020204" pitchFamily="34" charset="0"/>
              <a:buChar char="•"/>
            </a:pPr>
            <a:r>
              <a:rPr lang="en-US" altLang="en-US" sz="3200" dirty="0"/>
              <a:t>Long term</a:t>
            </a:r>
          </a:p>
        </p:txBody>
      </p:sp>
      <p:pic>
        <p:nvPicPr>
          <p:cNvPr id="2" name="Picture 1">
            <a:extLst>
              <a:ext uri="{FF2B5EF4-FFF2-40B4-BE49-F238E27FC236}">
                <a16:creationId xmlns:a16="http://schemas.microsoft.com/office/drawing/2014/main" id="{5FF1706A-26C6-0946-9A1F-A2F0F45D1D48}"/>
              </a:ext>
            </a:extLst>
          </p:cNvPr>
          <p:cNvPicPr>
            <a:picLocks noChangeAspect="1"/>
          </p:cNvPicPr>
          <p:nvPr/>
        </p:nvPicPr>
        <p:blipFill>
          <a:blip r:embed="rId3"/>
          <a:stretch>
            <a:fillRect/>
          </a:stretch>
        </p:blipFill>
        <p:spPr>
          <a:xfrm>
            <a:off x="4419600" y="2209800"/>
            <a:ext cx="4196522" cy="28956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17066F0B-82A2-E34E-83C0-A59624E3F951}"/>
              </a:ext>
            </a:extLst>
          </p:cNvPr>
          <p:cNvSpPr>
            <a:spLocks noGrp="1"/>
          </p:cNvSpPr>
          <p:nvPr>
            <p:ph type="title"/>
          </p:nvPr>
        </p:nvSpPr>
        <p:spPr>
          <a:xfrm>
            <a:off x="1028700" y="714375"/>
            <a:ext cx="7200900" cy="914400"/>
          </a:xfrm>
        </p:spPr>
        <p:txBody>
          <a:bodyPr/>
          <a:lstStyle/>
          <a:p>
            <a:r>
              <a:rPr lang="en-US" altLang="en-US" dirty="0"/>
              <a:t>Basics</a:t>
            </a:r>
          </a:p>
        </p:txBody>
      </p:sp>
      <p:sp>
        <p:nvSpPr>
          <p:cNvPr id="5" name="TextBox 4">
            <a:extLst>
              <a:ext uri="{FF2B5EF4-FFF2-40B4-BE49-F238E27FC236}">
                <a16:creationId xmlns:a16="http://schemas.microsoft.com/office/drawing/2014/main" id="{BFAA7A02-C114-DA42-A5D3-46C64976046E}"/>
              </a:ext>
            </a:extLst>
          </p:cNvPr>
          <p:cNvSpPr txBox="1"/>
          <p:nvPr/>
        </p:nvSpPr>
        <p:spPr>
          <a:xfrm>
            <a:off x="1045490" y="1853257"/>
            <a:ext cx="7200900" cy="3694409"/>
          </a:xfrm>
          <a:prstGeom prst="rect">
            <a:avLst/>
          </a:prstGeom>
          <a:noFill/>
        </p:spPr>
        <p:txBody>
          <a:bodyPr>
            <a:spAutoFit/>
          </a:bodyPr>
          <a:lstStyle/>
          <a:p>
            <a:pPr marL="457200" indent="-457200">
              <a:lnSpc>
                <a:spcPct val="150000"/>
              </a:lnSpc>
              <a:buFont typeface="Arial" panose="020B0604020202020204" pitchFamily="34" charset="0"/>
              <a:buChar char="•"/>
              <a:defRPr/>
            </a:pPr>
            <a:r>
              <a:rPr lang="en-US" sz="3200" dirty="0"/>
              <a:t>Last Name</a:t>
            </a:r>
          </a:p>
          <a:p>
            <a:pPr marL="457200" indent="-457200">
              <a:lnSpc>
                <a:spcPct val="150000"/>
              </a:lnSpc>
              <a:buFont typeface="Arial" panose="020B0604020202020204" pitchFamily="34" charset="0"/>
              <a:buChar char="•"/>
              <a:defRPr/>
            </a:pPr>
            <a:r>
              <a:rPr lang="en-US" sz="3200" dirty="0"/>
              <a:t>Year</a:t>
            </a:r>
          </a:p>
          <a:p>
            <a:pPr marL="457200" indent="-457200">
              <a:lnSpc>
                <a:spcPct val="150000"/>
              </a:lnSpc>
              <a:buFont typeface="Arial" panose="020B0604020202020204" pitchFamily="34" charset="0"/>
              <a:buChar char="•"/>
              <a:defRPr/>
            </a:pPr>
            <a:r>
              <a:rPr lang="en-US" sz="3200" dirty="0"/>
              <a:t>Main Argument</a:t>
            </a:r>
          </a:p>
          <a:p>
            <a:pPr marL="457200" indent="-457200">
              <a:lnSpc>
                <a:spcPct val="150000"/>
              </a:lnSpc>
              <a:buFont typeface="Arial" panose="020B0604020202020204" pitchFamily="34" charset="0"/>
              <a:buChar char="•"/>
              <a:defRPr/>
            </a:pPr>
            <a:r>
              <a:rPr lang="en-US" sz="3200" dirty="0"/>
              <a:t>Meehan 2019. You can get better at taking notes in X, Y, Z ways.</a:t>
            </a:r>
          </a:p>
        </p:txBody>
      </p:sp>
      <p:pic>
        <p:nvPicPr>
          <p:cNvPr id="21507" name="Picture 5">
            <a:extLst>
              <a:ext uri="{FF2B5EF4-FFF2-40B4-BE49-F238E27FC236}">
                <a16:creationId xmlns:a16="http://schemas.microsoft.com/office/drawing/2014/main" id="{DD6D62FE-54BF-C349-ADA8-4C6AF0BDBF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5123" y="1853257"/>
            <a:ext cx="2973387"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2D115D-5BC1-9A4F-858A-D3A8FF4490B9}"/>
              </a:ext>
            </a:extLst>
          </p:cNvPr>
          <p:cNvSpPr/>
          <p:nvPr/>
        </p:nvSpPr>
        <p:spPr>
          <a:xfrm>
            <a:off x="1371600" y="2136338"/>
            <a:ext cx="6705600" cy="2585323"/>
          </a:xfrm>
          <a:prstGeom prst="rect">
            <a:avLst/>
          </a:prstGeom>
        </p:spPr>
        <p:txBody>
          <a:bodyPr wrap="square">
            <a:spAutoFit/>
          </a:bodyPr>
          <a:lstStyle/>
          <a:p>
            <a:pPr algn="ctr">
              <a:defRPr/>
            </a:pPr>
            <a:r>
              <a:rPr lang="en-US" sz="5400" b="1" i="1" dirty="0">
                <a:latin typeface="+mj-lt"/>
              </a:rPr>
              <a:t>Cultivate this habit now, and political science will be easier. </a:t>
            </a:r>
          </a:p>
        </p:txBody>
      </p:sp>
    </p:spTree>
    <p:extLst>
      <p:ext uri="{BB962C8B-B14F-4D97-AF65-F5344CB8AC3E}">
        <p14:creationId xmlns:p14="http://schemas.microsoft.com/office/powerpoint/2010/main" val="1561673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1965A360-0E76-6342-92BD-265015203169}"/>
              </a:ext>
            </a:extLst>
          </p:cNvPr>
          <p:cNvSpPr>
            <a:spLocks noGrp="1"/>
          </p:cNvSpPr>
          <p:nvPr>
            <p:ph type="title"/>
          </p:nvPr>
        </p:nvSpPr>
        <p:spPr>
          <a:xfrm>
            <a:off x="1028700" y="800100"/>
            <a:ext cx="7200900" cy="1181100"/>
          </a:xfrm>
        </p:spPr>
        <p:txBody>
          <a:bodyPr/>
          <a:lstStyle/>
          <a:p>
            <a:pPr eaLnBrk="1" hangingPunct="1"/>
            <a:r>
              <a:rPr lang="en-US" altLang="en-US"/>
              <a:t>Short term:</a:t>
            </a:r>
            <a:br>
              <a:rPr lang="en-US" altLang="en-US"/>
            </a:br>
            <a:r>
              <a:rPr lang="en-US" altLang="en-US"/>
              <a:t>Individual Triage</a:t>
            </a:r>
          </a:p>
        </p:txBody>
      </p:sp>
      <p:sp>
        <p:nvSpPr>
          <p:cNvPr id="21506" name="Content Placeholder 2">
            <a:extLst>
              <a:ext uri="{FF2B5EF4-FFF2-40B4-BE49-F238E27FC236}">
                <a16:creationId xmlns:a16="http://schemas.microsoft.com/office/drawing/2014/main" id="{8CA77BD4-0D16-1147-9490-E694FAD05D59}"/>
              </a:ext>
            </a:extLst>
          </p:cNvPr>
          <p:cNvSpPr>
            <a:spLocks noGrp="1"/>
          </p:cNvSpPr>
          <p:nvPr>
            <p:ph idx="1"/>
          </p:nvPr>
        </p:nvSpPr>
        <p:spPr>
          <a:xfrm>
            <a:off x="1028700" y="2286000"/>
            <a:ext cx="7200900" cy="3733800"/>
          </a:xfrm>
        </p:spPr>
        <p:txBody>
          <a:bodyPr/>
          <a:lstStyle/>
          <a:p>
            <a:pPr eaLnBrk="1" hangingPunct="1"/>
            <a:r>
              <a:rPr lang="en-US" altLang="en-US" sz="3200"/>
              <a:t>Identify which pieces are harder for you to understand and ask why</a:t>
            </a:r>
          </a:p>
          <a:p>
            <a:pPr eaLnBrk="1" hangingPunct="1"/>
            <a:r>
              <a:rPr lang="en-US" altLang="en-US" sz="3200"/>
              <a:t>Train yourself to “muddle through” when you aren’t sure what is important</a:t>
            </a:r>
          </a:p>
          <a:p>
            <a:pPr eaLnBrk="1" hangingPunct="1"/>
            <a:r>
              <a:rPr lang="en-US" altLang="en-US" sz="3200"/>
              <a:t>Mark which parts of your notes appear in lecture to guide future note-taking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15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562A9B9E-5FB0-364D-AFBC-3749C8E8E66A}"/>
              </a:ext>
            </a:extLst>
          </p:cNvPr>
          <p:cNvSpPr>
            <a:spLocks noGrp="1"/>
          </p:cNvSpPr>
          <p:nvPr>
            <p:ph type="title"/>
          </p:nvPr>
        </p:nvSpPr>
        <p:spPr>
          <a:xfrm>
            <a:off x="1028700" y="685800"/>
            <a:ext cx="7200900" cy="1295400"/>
          </a:xfrm>
        </p:spPr>
        <p:txBody>
          <a:bodyPr/>
          <a:lstStyle/>
          <a:p>
            <a:pPr eaLnBrk="1" hangingPunct="1"/>
            <a:r>
              <a:rPr lang="en-US" altLang="en-US"/>
              <a:t>Short term:</a:t>
            </a:r>
            <a:br>
              <a:rPr lang="en-US" altLang="en-US"/>
            </a:br>
            <a:r>
              <a:rPr lang="en-US" altLang="en-US"/>
              <a:t>Key Words and Phrases</a:t>
            </a:r>
          </a:p>
        </p:txBody>
      </p:sp>
      <p:sp>
        <p:nvSpPr>
          <p:cNvPr id="25602" name="Content Placeholder 2">
            <a:extLst>
              <a:ext uri="{FF2B5EF4-FFF2-40B4-BE49-F238E27FC236}">
                <a16:creationId xmlns:a16="http://schemas.microsoft.com/office/drawing/2014/main" id="{A4F05310-C9DE-F747-A809-D92868A688E1}"/>
              </a:ext>
            </a:extLst>
          </p:cNvPr>
          <p:cNvSpPr>
            <a:spLocks noGrp="1"/>
          </p:cNvSpPr>
          <p:nvPr>
            <p:ph idx="1"/>
          </p:nvPr>
        </p:nvSpPr>
        <p:spPr/>
        <p:txBody>
          <a:bodyPr/>
          <a:lstStyle/>
          <a:p>
            <a:pPr eaLnBrk="1" hangingPunct="1"/>
            <a:r>
              <a:rPr lang="en-US" altLang="en-US" sz="3200"/>
              <a:t>I argue / I propose / I suggest</a:t>
            </a:r>
          </a:p>
          <a:p>
            <a:pPr eaLnBrk="1" hangingPunct="1"/>
            <a:r>
              <a:rPr lang="en-US" altLang="en-US" sz="3200"/>
              <a:t>First / Second / Third</a:t>
            </a:r>
          </a:p>
          <a:p>
            <a:pPr eaLnBrk="1" hangingPunct="1"/>
            <a:r>
              <a:rPr lang="en-US" altLang="en-US" sz="3200"/>
              <a:t>Therefore / Moreover / Furthermore</a:t>
            </a:r>
          </a:p>
          <a:p>
            <a:pPr eaLnBrk="1" hangingPunct="1"/>
            <a:r>
              <a:rPr lang="en-US" altLang="en-US" sz="3200"/>
              <a:t>Taken together / In other words / Put another way</a:t>
            </a:r>
          </a:p>
          <a:p>
            <a:pPr eaLnBrk="1" hangingPunct="1"/>
            <a:r>
              <a:rPr lang="en-US" altLang="en-US" sz="3200"/>
              <a:t>In short / In summary / In conclusion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A179B1C0-4B68-7D40-B74C-6B797CEDC413}"/>
              </a:ext>
            </a:extLst>
          </p:cNvPr>
          <p:cNvSpPr>
            <a:spLocks noGrp="1"/>
          </p:cNvSpPr>
          <p:nvPr>
            <p:ph type="title"/>
          </p:nvPr>
        </p:nvSpPr>
        <p:spPr/>
        <p:txBody>
          <a:bodyPr/>
          <a:lstStyle/>
          <a:p>
            <a:pPr eaLnBrk="1" hangingPunct="1"/>
            <a:r>
              <a:rPr lang="en-US" altLang="en-US"/>
              <a:t>Medium term: </a:t>
            </a:r>
            <a:br>
              <a:rPr lang="en-US" altLang="en-US"/>
            </a:br>
            <a:r>
              <a:rPr lang="en-US" altLang="en-US"/>
              <a:t>Understanding Genre</a:t>
            </a:r>
          </a:p>
        </p:txBody>
      </p:sp>
      <p:sp>
        <p:nvSpPr>
          <p:cNvPr id="24578" name="Content Placeholder 1">
            <a:extLst>
              <a:ext uri="{FF2B5EF4-FFF2-40B4-BE49-F238E27FC236}">
                <a16:creationId xmlns:a16="http://schemas.microsoft.com/office/drawing/2014/main" id="{1A541268-4E2E-844B-A99F-E31D1A12ABDC}"/>
              </a:ext>
            </a:extLst>
          </p:cNvPr>
          <p:cNvSpPr>
            <a:spLocks noGrp="1"/>
          </p:cNvSpPr>
          <p:nvPr>
            <p:ph idx="1"/>
          </p:nvPr>
        </p:nvSpPr>
        <p:spPr>
          <a:xfrm>
            <a:off x="1017588" y="2286000"/>
            <a:ext cx="7200900" cy="3962400"/>
          </a:xfrm>
        </p:spPr>
        <p:txBody>
          <a:bodyPr/>
          <a:lstStyle/>
          <a:p>
            <a:pPr eaLnBrk="1" hangingPunct="1">
              <a:defRPr/>
            </a:pPr>
            <a:r>
              <a:rPr lang="en-US" altLang="en-US" sz="2400" dirty="0"/>
              <a:t>Articles from academic journals </a:t>
            </a:r>
          </a:p>
          <a:p>
            <a:pPr marL="0" indent="0" eaLnBrk="1" hangingPunct="1">
              <a:buFont typeface="Franklin Gothic Book" panose="020B0503020102020204" pitchFamily="34" charset="0"/>
              <a:buNone/>
              <a:defRPr/>
            </a:pPr>
            <a:r>
              <a:rPr lang="en-US" altLang="en-US" sz="2400" dirty="0"/>
              <a:t>    ex. </a:t>
            </a:r>
            <a:r>
              <a:rPr lang="en-US" altLang="en-US" sz="2400" i="1" dirty="0"/>
              <a:t>Perspectives on Politics</a:t>
            </a:r>
            <a:r>
              <a:rPr lang="en-US" altLang="en-US" sz="2400" dirty="0"/>
              <a:t>, </a:t>
            </a:r>
            <a:r>
              <a:rPr lang="en-US" altLang="en-US" sz="2400" i="1" dirty="0"/>
              <a:t>Journal of Democracy</a:t>
            </a:r>
          </a:p>
          <a:p>
            <a:pPr eaLnBrk="1" hangingPunct="1">
              <a:defRPr/>
            </a:pPr>
            <a:r>
              <a:rPr lang="en-US" altLang="en-US" sz="2400" dirty="0"/>
              <a:t>Excerpts from academic books </a:t>
            </a:r>
          </a:p>
          <a:p>
            <a:pPr marL="0" indent="0" eaLnBrk="1" hangingPunct="1">
              <a:buFont typeface="Franklin Gothic Book" panose="020B0503020102020204" pitchFamily="34" charset="0"/>
              <a:buNone/>
              <a:defRPr/>
            </a:pPr>
            <a:r>
              <a:rPr lang="en-US" altLang="en-US" sz="2400" dirty="0"/>
              <a:t>     ex. textbook chapters, case studies</a:t>
            </a:r>
          </a:p>
          <a:p>
            <a:pPr eaLnBrk="1" hangingPunct="1">
              <a:defRPr/>
            </a:pPr>
            <a:r>
              <a:rPr lang="en-US" altLang="en-US" sz="2400" dirty="0"/>
              <a:t>Essays from magazines </a:t>
            </a:r>
          </a:p>
          <a:p>
            <a:pPr marL="0" indent="0" eaLnBrk="1" hangingPunct="1">
              <a:buFont typeface="Franklin Gothic Book" panose="020B0503020102020204" pitchFamily="34" charset="0"/>
              <a:buNone/>
              <a:defRPr/>
            </a:pPr>
            <a:r>
              <a:rPr lang="en-US" altLang="en-US" sz="2400" dirty="0"/>
              <a:t>     ex. </a:t>
            </a:r>
            <a:r>
              <a:rPr lang="en-US" altLang="en-US" sz="2400" i="1" dirty="0"/>
              <a:t>Foreign Affairs</a:t>
            </a:r>
            <a:r>
              <a:rPr lang="en-US" altLang="en-US" sz="2400" dirty="0"/>
              <a:t>, </a:t>
            </a:r>
            <a:r>
              <a:rPr lang="en-US" altLang="en-US" sz="2400" i="1" dirty="0"/>
              <a:t>The Economist</a:t>
            </a:r>
          </a:p>
          <a:p>
            <a:pPr eaLnBrk="1" hangingPunct="1">
              <a:defRPr/>
            </a:pPr>
            <a:r>
              <a:rPr lang="en-US" altLang="en-US" sz="2400" dirty="0"/>
              <a:t>News articles and opinion pieces </a:t>
            </a:r>
          </a:p>
          <a:p>
            <a:pPr marL="0" indent="0" eaLnBrk="1" hangingPunct="1">
              <a:buFont typeface="Franklin Gothic Book" panose="020B0503020102020204" pitchFamily="34" charset="0"/>
              <a:buNone/>
              <a:defRPr/>
            </a:pPr>
            <a:r>
              <a:rPr lang="en-US" altLang="en-US" sz="2400" dirty="0"/>
              <a:t>     ex. </a:t>
            </a:r>
            <a:r>
              <a:rPr lang="en-US" altLang="en-US" sz="2400" i="1" dirty="0"/>
              <a:t>Washington Post</a:t>
            </a:r>
            <a:r>
              <a:rPr lang="en-US" altLang="en-US" sz="2400" dirty="0"/>
              <a:t>, </a:t>
            </a:r>
            <a:r>
              <a:rPr lang="en-US" altLang="en-US" sz="2400" i="1" dirty="0"/>
              <a:t>New York Times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7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7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57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5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63055B1A-FD39-2240-BCC5-60B8B2845E44}"/>
              </a:ext>
            </a:extLst>
          </p:cNvPr>
          <p:cNvSpPr>
            <a:spLocks noGrp="1"/>
          </p:cNvSpPr>
          <p:nvPr>
            <p:ph type="title"/>
          </p:nvPr>
        </p:nvSpPr>
        <p:spPr/>
        <p:txBody>
          <a:bodyPr/>
          <a:lstStyle/>
          <a:p>
            <a:pPr eaLnBrk="1" hangingPunct="1"/>
            <a:r>
              <a:rPr lang="en-US" altLang="en-US"/>
              <a:t>Medium term: </a:t>
            </a:r>
            <a:br>
              <a:rPr lang="en-US" altLang="en-US"/>
            </a:br>
            <a:r>
              <a:rPr lang="en-US" altLang="en-US"/>
              <a:t>Experimenting with Formats</a:t>
            </a:r>
          </a:p>
        </p:txBody>
      </p:sp>
      <p:sp>
        <p:nvSpPr>
          <p:cNvPr id="29698" name="Content Placeholder 1">
            <a:extLst>
              <a:ext uri="{FF2B5EF4-FFF2-40B4-BE49-F238E27FC236}">
                <a16:creationId xmlns:a16="http://schemas.microsoft.com/office/drawing/2014/main" id="{51A9C0DE-083F-D44A-8922-B377E38C77E1}"/>
              </a:ext>
            </a:extLst>
          </p:cNvPr>
          <p:cNvSpPr>
            <a:spLocks noGrp="1"/>
          </p:cNvSpPr>
          <p:nvPr>
            <p:ph idx="1"/>
          </p:nvPr>
        </p:nvSpPr>
        <p:spPr>
          <a:xfrm>
            <a:off x="1017588" y="2286000"/>
            <a:ext cx="7200900" cy="3581400"/>
          </a:xfrm>
        </p:spPr>
        <p:txBody>
          <a:bodyPr/>
          <a:lstStyle/>
          <a:p>
            <a:pPr eaLnBrk="1" hangingPunct="1">
              <a:lnSpc>
                <a:spcPct val="150000"/>
              </a:lnSpc>
              <a:spcBef>
                <a:spcPts val="0"/>
              </a:spcBef>
              <a:spcAft>
                <a:spcPts val="0"/>
              </a:spcAft>
            </a:pPr>
            <a:r>
              <a:rPr lang="en-US" altLang="en-US" sz="2400" dirty="0"/>
              <a:t>Writing descriptive paragraph summaries</a:t>
            </a:r>
          </a:p>
          <a:p>
            <a:pPr eaLnBrk="1" hangingPunct="1">
              <a:lnSpc>
                <a:spcPct val="150000"/>
              </a:lnSpc>
              <a:spcBef>
                <a:spcPts val="0"/>
              </a:spcBef>
              <a:spcAft>
                <a:spcPts val="0"/>
              </a:spcAft>
            </a:pPr>
            <a:r>
              <a:rPr lang="en-US" altLang="en-US" sz="2400" dirty="0"/>
              <a:t>Creating boxes connecting case studies to a theme</a:t>
            </a:r>
          </a:p>
          <a:p>
            <a:pPr eaLnBrk="1" hangingPunct="1">
              <a:lnSpc>
                <a:spcPct val="150000"/>
              </a:lnSpc>
              <a:spcBef>
                <a:spcPts val="0"/>
              </a:spcBef>
              <a:spcAft>
                <a:spcPts val="0"/>
              </a:spcAft>
            </a:pPr>
            <a:r>
              <a:rPr lang="en-US" altLang="en-US" sz="2400" dirty="0"/>
              <a:t>Creating compare-contrast columns between readings that agree/disagree on an argument</a:t>
            </a:r>
          </a:p>
          <a:p>
            <a:pPr eaLnBrk="1" hangingPunct="1">
              <a:lnSpc>
                <a:spcPct val="150000"/>
              </a:lnSpc>
              <a:spcBef>
                <a:spcPts val="0"/>
              </a:spcBef>
              <a:spcAft>
                <a:spcPts val="0"/>
              </a:spcAft>
            </a:pPr>
            <a:r>
              <a:rPr lang="en-US" altLang="en-US" sz="2400" b="1" i="1" dirty="0"/>
              <a:t>It’s up to you</a:t>
            </a:r>
          </a:p>
          <a:p>
            <a:pPr eaLnBrk="1" hangingPunct="1"/>
            <a:endParaRPr lang="en-US" altLang="en-US" sz="2400" dirty="0"/>
          </a:p>
          <a:p>
            <a:pPr eaLnBrk="1" hangingPunct="1"/>
            <a:endParaRPr lang="en-US" altLang="en-US" sz="2400" dirty="0"/>
          </a:p>
        </p:txBody>
      </p:sp>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themeOverride>
</file>

<file path=docProps/app.xml><?xml version="1.0" encoding="utf-8"?>
<Properties xmlns="http://schemas.openxmlformats.org/officeDocument/2006/extended-properties" xmlns:vt="http://schemas.openxmlformats.org/officeDocument/2006/docPropsVTypes">
  <Template>Crop</Template>
  <TotalTime>3838</TotalTime>
  <Words>571</Words>
  <Application>Microsoft Macintosh PowerPoint</Application>
  <PresentationFormat>On-screen Show (4:3)</PresentationFormat>
  <Paragraphs>78</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Franklin Gothic Book</vt:lpstr>
      <vt:lpstr>Crop</vt:lpstr>
      <vt:lpstr>Reading and  Note-Taking in Political Science </vt:lpstr>
      <vt:lpstr>PowerPoint Presentation</vt:lpstr>
      <vt:lpstr>Today’s mini-lecture</vt:lpstr>
      <vt:lpstr>Basics</vt:lpstr>
      <vt:lpstr>PowerPoint Presentation</vt:lpstr>
      <vt:lpstr>Short term: Individual Triage</vt:lpstr>
      <vt:lpstr>Short term: Key Words and Phrases</vt:lpstr>
      <vt:lpstr>Medium term:  Understanding Genre</vt:lpstr>
      <vt:lpstr>Medium term:  Experimenting with Formats</vt:lpstr>
      <vt:lpstr>Long term: Systematic Understanding</vt:lpstr>
      <vt:lpstr>Long term: See the Big Picture</vt:lpstr>
      <vt:lpstr>PowerPoint Presentation</vt:lpstr>
    </vt:vector>
  </TitlesOfParts>
  <Company>GWU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Comparative Politics</dc:title>
  <dc:creator>faculty</dc:creator>
  <cp:lastModifiedBy>Meehan, Elizabeth Anne</cp:lastModifiedBy>
  <cp:revision>147</cp:revision>
  <dcterms:created xsi:type="dcterms:W3CDTF">2010-01-12T14:16:15Z</dcterms:created>
  <dcterms:modified xsi:type="dcterms:W3CDTF">2019-01-17T16:13:44Z</dcterms:modified>
</cp:coreProperties>
</file>